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091D9D-AEAF-44F8-8FDE-5DD64C57B35F}" type="datetimeFigureOut">
              <a:rPr lang="en-US" smtClean="0"/>
              <a:t>4/5/2013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A51857-3C1B-4609-B024-D9597C9AB7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31693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16" charset="0"/>
              </a:defRPr>
            </a:lvl1pPr>
            <a:lvl2pPr marL="731286" indent="-281264">
              <a:defRPr>
                <a:solidFill>
                  <a:schemeClr val="tx1"/>
                </a:solidFill>
                <a:latin typeface="Tahoma" pitchFamily="16" charset="0"/>
              </a:defRPr>
            </a:lvl2pPr>
            <a:lvl3pPr marL="1125055" indent="-225011">
              <a:defRPr>
                <a:solidFill>
                  <a:schemeClr val="tx1"/>
                </a:solidFill>
                <a:latin typeface="Tahoma" pitchFamily="16" charset="0"/>
              </a:defRPr>
            </a:lvl3pPr>
            <a:lvl4pPr marL="1575077" indent="-225011">
              <a:defRPr>
                <a:solidFill>
                  <a:schemeClr val="tx1"/>
                </a:solidFill>
                <a:latin typeface="Tahoma" pitchFamily="16" charset="0"/>
              </a:defRPr>
            </a:lvl4pPr>
            <a:lvl5pPr marL="2025099" indent="-225011">
              <a:defRPr>
                <a:solidFill>
                  <a:schemeClr val="tx1"/>
                </a:solidFill>
                <a:latin typeface="Tahoma" pitchFamily="16" charset="0"/>
              </a:defRPr>
            </a:lvl5pPr>
            <a:lvl6pPr marL="2475121" indent="-22501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16" charset="0"/>
              </a:defRPr>
            </a:lvl6pPr>
            <a:lvl7pPr marL="2925143" indent="-22501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16" charset="0"/>
              </a:defRPr>
            </a:lvl7pPr>
            <a:lvl8pPr marL="3375165" indent="-22501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16" charset="0"/>
              </a:defRPr>
            </a:lvl8pPr>
            <a:lvl9pPr marL="3825187" indent="-22501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16" charset="0"/>
              </a:defRPr>
            </a:lvl9pPr>
          </a:lstStyle>
          <a:p>
            <a:fld id="{34F89842-51DA-4B35-8E39-6A40890F6F32}" type="slidenum">
              <a:rPr lang="en-US"/>
              <a:pPr/>
              <a:t>2</a:t>
            </a:fld>
            <a:endParaRPr lang="en-US"/>
          </a:p>
        </p:txBody>
      </p:sp>
      <p:sp>
        <p:nvSpPr>
          <p:cNvPr id="18022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02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16" charset="0"/>
              </a:defRPr>
            </a:lvl1pPr>
            <a:lvl2pPr marL="731286" indent="-281264">
              <a:defRPr>
                <a:solidFill>
                  <a:schemeClr val="tx1"/>
                </a:solidFill>
                <a:latin typeface="Tahoma" pitchFamily="16" charset="0"/>
              </a:defRPr>
            </a:lvl2pPr>
            <a:lvl3pPr marL="1125055" indent="-225011">
              <a:defRPr>
                <a:solidFill>
                  <a:schemeClr val="tx1"/>
                </a:solidFill>
                <a:latin typeface="Tahoma" pitchFamily="16" charset="0"/>
              </a:defRPr>
            </a:lvl3pPr>
            <a:lvl4pPr marL="1575077" indent="-225011">
              <a:defRPr>
                <a:solidFill>
                  <a:schemeClr val="tx1"/>
                </a:solidFill>
                <a:latin typeface="Tahoma" pitchFamily="16" charset="0"/>
              </a:defRPr>
            </a:lvl4pPr>
            <a:lvl5pPr marL="2025099" indent="-225011">
              <a:defRPr>
                <a:solidFill>
                  <a:schemeClr val="tx1"/>
                </a:solidFill>
                <a:latin typeface="Tahoma" pitchFamily="16" charset="0"/>
              </a:defRPr>
            </a:lvl5pPr>
            <a:lvl6pPr marL="2475121" indent="-22501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16" charset="0"/>
              </a:defRPr>
            </a:lvl6pPr>
            <a:lvl7pPr marL="2925143" indent="-22501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16" charset="0"/>
              </a:defRPr>
            </a:lvl7pPr>
            <a:lvl8pPr marL="3375165" indent="-22501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16" charset="0"/>
              </a:defRPr>
            </a:lvl8pPr>
            <a:lvl9pPr marL="3825187" indent="-22501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16" charset="0"/>
              </a:defRPr>
            </a:lvl9pPr>
          </a:lstStyle>
          <a:p>
            <a:fld id="{15D872B0-8AF4-4BD3-86CF-0E9624637019}" type="slidenum">
              <a:rPr lang="en-US"/>
              <a:pPr/>
              <a:t>11</a:t>
            </a:fld>
            <a:endParaRPr lang="en-US"/>
          </a:p>
        </p:txBody>
      </p:sp>
      <p:sp>
        <p:nvSpPr>
          <p:cNvPr id="18944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94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16" charset="0"/>
              </a:defRPr>
            </a:lvl1pPr>
            <a:lvl2pPr marL="731286" indent="-281264">
              <a:defRPr>
                <a:solidFill>
                  <a:schemeClr val="tx1"/>
                </a:solidFill>
                <a:latin typeface="Tahoma" pitchFamily="16" charset="0"/>
              </a:defRPr>
            </a:lvl2pPr>
            <a:lvl3pPr marL="1125055" indent="-225011">
              <a:defRPr>
                <a:solidFill>
                  <a:schemeClr val="tx1"/>
                </a:solidFill>
                <a:latin typeface="Tahoma" pitchFamily="16" charset="0"/>
              </a:defRPr>
            </a:lvl3pPr>
            <a:lvl4pPr marL="1575077" indent="-225011">
              <a:defRPr>
                <a:solidFill>
                  <a:schemeClr val="tx1"/>
                </a:solidFill>
                <a:latin typeface="Tahoma" pitchFamily="16" charset="0"/>
              </a:defRPr>
            </a:lvl4pPr>
            <a:lvl5pPr marL="2025099" indent="-225011">
              <a:defRPr>
                <a:solidFill>
                  <a:schemeClr val="tx1"/>
                </a:solidFill>
                <a:latin typeface="Tahoma" pitchFamily="16" charset="0"/>
              </a:defRPr>
            </a:lvl5pPr>
            <a:lvl6pPr marL="2475121" indent="-22501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16" charset="0"/>
              </a:defRPr>
            </a:lvl6pPr>
            <a:lvl7pPr marL="2925143" indent="-22501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16" charset="0"/>
              </a:defRPr>
            </a:lvl7pPr>
            <a:lvl8pPr marL="3375165" indent="-22501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16" charset="0"/>
              </a:defRPr>
            </a:lvl8pPr>
            <a:lvl9pPr marL="3825187" indent="-22501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16" charset="0"/>
              </a:defRPr>
            </a:lvl9pPr>
          </a:lstStyle>
          <a:p>
            <a:fld id="{D8D8F5C5-2BA9-45FA-A61C-7FCC2890069C}" type="slidenum">
              <a:rPr lang="en-US"/>
              <a:pPr/>
              <a:t>12</a:t>
            </a:fld>
            <a:endParaRPr lang="en-US"/>
          </a:p>
        </p:txBody>
      </p:sp>
      <p:sp>
        <p:nvSpPr>
          <p:cNvPr id="19046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04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16" charset="0"/>
              </a:defRPr>
            </a:lvl1pPr>
            <a:lvl2pPr marL="731286" indent="-281264">
              <a:defRPr>
                <a:solidFill>
                  <a:schemeClr val="tx1"/>
                </a:solidFill>
                <a:latin typeface="Tahoma" pitchFamily="16" charset="0"/>
              </a:defRPr>
            </a:lvl2pPr>
            <a:lvl3pPr marL="1125055" indent="-225011">
              <a:defRPr>
                <a:solidFill>
                  <a:schemeClr val="tx1"/>
                </a:solidFill>
                <a:latin typeface="Tahoma" pitchFamily="16" charset="0"/>
              </a:defRPr>
            </a:lvl3pPr>
            <a:lvl4pPr marL="1575077" indent="-225011">
              <a:defRPr>
                <a:solidFill>
                  <a:schemeClr val="tx1"/>
                </a:solidFill>
                <a:latin typeface="Tahoma" pitchFamily="16" charset="0"/>
              </a:defRPr>
            </a:lvl4pPr>
            <a:lvl5pPr marL="2025099" indent="-225011">
              <a:defRPr>
                <a:solidFill>
                  <a:schemeClr val="tx1"/>
                </a:solidFill>
                <a:latin typeface="Tahoma" pitchFamily="16" charset="0"/>
              </a:defRPr>
            </a:lvl5pPr>
            <a:lvl6pPr marL="2475121" indent="-22501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16" charset="0"/>
              </a:defRPr>
            </a:lvl6pPr>
            <a:lvl7pPr marL="2925143" indent="-22501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16" charset="0"/>
              </a:defRPr>
            </a:lvl7pPr>
            <a:lvl8pPr marL="3375165" indent="-22501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16" charset="0"/>
              </a:defRPr>
            </a:lvl8pPr>
            <a:lvl9pPr marL="3825187" indent="-22501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16" charset="0"/>
              </a:defRPr>
            </a:lvl9pPr>
          </a:lstStyle>
          <a:p>
            <a:fld id="{F7FBA7F8-773F-47CB-A9FD-B74823AA91CC}" type="slidenum">
              <a:rPr lang="en-US"/>
              <a:pPr/>
              <a:t>13</a:t>
            </a:fld>
            <a:endParaRPr lang="en-US"/>
          </a:p>
        </p:txBody>
      </p:sp>
      <p:sp>
        <p:nvSpPr>
          <p:cNvPr id="19149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14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16" charset="0"/>
              </a:defRPr>
            </a:lvl1pPr>
            <a:lvl2pPr marL="731286" indent="-281264">
              <a:defRPr>
                <a:solidFill>
                  <a:schemeClr val="tx1"/>
                </a:solidFill>
                <a:latin typeface="Tahoma" pitchFamily="16" charset="0"/>
              </a:defRPr>
            </a:lvl2pPr>
            <a:lvl3pPr marL="1125055" indent="-225011">
              <a:defRPr>
                <a:solidFill>
                  <a:schemeClr val="tx1"/>
                </a:solidFill>
                <a:latin typeface="Tahoma" pitchFamily="16" charset="0"/>
              </a:defRPr>
            </a:lvl3pPr>
            <a:lvl4pPr marL="1575077" indent="-225011">
              <a:defRPr>
                <a:solidFill>
                  <a:schemeClr val="tx1"/>
                </a:solidFill>
                <a:latin typeface="Tahoma" pitchFamily="16" charset="0"/>
              </a:defRPr>
            </a:lvl4pPr>
            <a:lvl5pPr marL="2025099" indent="-225011">
              <a:defRPr>
                <a:solidFill>
                  <a:schemeClr val="tx1"/>
                </a:solidFill>
                <a:latin typeface="Tahoma" pitchFamily="16" charset="0"/>
              </a:defRPr>
            </a:lvl5pPr>
            <a:lvl6pPr marL="2475121" indent="-22501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16" charset="0"/>
              </a:defRPr>
            </a:lvl6pPr>
            <a:lvl7pPr marL="2925143" indent="-22501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16" charset="0"/>
              </a:defRPr>
            </a:lvl7pPr>
            <a:lvl8pPr marL="3375165" indent="-22501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16" charset="0"/>
              </a:defRPr>
            </a:lvl8pPr>
            <a:lvl9pPr marL="3825187" indent="-22501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16" charset="0"/>
              </a:defRPr>
            </a:lvl9pPr>
          </a:lstStyle>
          <a:p>
            <a:fld id="{0B208A57-1280-4036-AFDF-74B609D8900E}" type="slidenum">
              <a:rPr lang="en-US"/>
              <a:pPr/>
              <a:t>14</a:t>
            </a:fld>
            <a:endParaRPr lang="en-US"/>
          </a:p>
        </p:txBody>
      </p:sp>
      <p:sp>
        <p:nvSpPr>
          <p:cNvPr id="19251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25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16" charset="0"/>
              </a:defRPr>
            </a:lvl1pPr>
            <a:lvl2pPr marL="731286" indent="-281264">
              <a:defRPr>
                <a:solidFill>
                  <a:schemeClr val="tx1"/>
                </a:solidFill>
                <a:latin typeface="Tahoma" pitchFamily="16" charset="0"/>
              </a:defRPr>
            </a:lvl2pPr>
            <a:lvl3pPr marL="1125055" indent="-225011">
              <a:defRPr>
                <a:solidFill>
                  <a:schemeClr val="tx1"/>
                </a:solidFill>
                <a:latin typeface="Tahoma" pitchFamily="16" charset="0"/>
              </a:defRPr>
            </a:lvl3pPr>
            <a:lvl4pPr marL="1575077" indent="-225011">
              <a:defRPr>
                <a:solidFill>
                  <a:schemeClr val="tx1"/>
                </a:solidFill>
                <a:latin typeface="Tahoma" pitchFamily="16" charset="0"/>
              </a:defRPr>
            </a:lvl4pPr>
            <a:lvl5pPr marL="2025099" indent="-225011">
              <a:defRPr>
                <a:solidFill>
                  <a:schemeClr val="tx1"/>
                </a:solidFill>
                <a:latin typeface="Tahoma" pitchFamily="16" charset="0"/>
              </a:defRPr>
            </a:lvl5pPr>
            <a:lvl6pPr marL="2475121" indent="-22501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16" charset="0"/>
              </a:defRPr>
            </a:lvl6pPr>
            <a:lvl7pPr marL="2925143" indent="-22501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16" charset="0"/>
              </a:defRPr>
            </a:lvl7pPr>
            <a:lvl8pPr marL="3375165" indent="-22501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16" charset="0"/>
              </a:defRPr>
            </a:lvl8pPr>
            <a:lvl9pPr marL="3825187" indent="-22501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16" charset="0"/>
              </a:defRPr>
            </a:lvl9pPr>
          </a:lstStyle>
          <a:p>
            <a:fld id="{5B11AF95-17F8-4A3B-B63C-1A65451B981B}" type="slidenum">
              <a:rPr lang="en-US"/>
              <a:pPr/>
              <a:t>15</a:t>
            </a:fld>
            <a:endParaRPr lang="en-US"/>
          </a:p>
        </p:txBody>
      </p:sp>
      <p:sp>
        <p:nvSpPr>
          <p:cNvPr id="19353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35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16" charset="0"/>
              </a:defRPr>
            </a:lvl1pPr>
            <a:lvl2pPr marL="731286" indent="-281264">
              <a:defRPr>
                <a:solidFill>
                  <a:schemeClr val="tx1"/>
                </a:solidFill>
                <a:latin typeface="Tahoma" pitchFamily="16" charset="0"/>
              </a:defRPr>
            </a:lvl2pPr>
            <a:lvl3pPr marL="1125055" indent="-225011">
              <a:defRPr>
                <a:solidFill>
                  <a:schemeClr val="tx1"/>
                </a:solidFill>
                <a:latin typeface="Tahoma" pitchFamily="16" charset="0"/>
              </a:defRPr>
            </a:lvl3pPr>
            <a:lvl4pPr marL="1575077" indent="-225011">
              <a:defRPr>
                <a:solidFill>
                  <a:schemeClr val="tx1"/>
                </a:solidFill>
                <a:latin typeface="Tahoma" pitchFamily="16" charset="0"/>
              </a:defRPr>
            </a:lvl4pPr>
            <a:lvl5pPr marL="2025099" indent="-225011">
              <a:defRPr>
                <a:solidFill>
                  <a:schemeClr val="tx1"/>
                </a:solidFill>
                <a:latin typeface="Tahoma" pitchFamily="16" charset="0"/>
              </a:defRPr>
            </a:lvl5pPr>
            <a:lvl6pPr marL="2475121" indent="-22501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16" charset="0"/>
              </a:defRPr>
            </a:lvl6pPr>
            <a:lvl7pPr marL="2925143" indent="-22501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16" charset="0"/>
              </a:defRPr>
            </a:lvl7pPr>
            <a:lvl8pPr marL="3375165" indent="-22501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16" charset="0"/>
              </a:defRPr>
            </a:lvl8pPr>
            <a:lvl9pPr marL="3825187" indent="-22501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16" charset="0"/>
              </a:defRPr>
            </a:lvl9pPr>
          </a:lstStyle>
          <a:p>
            <a:fld id="{07829003-B3A4-43B2-9C79-53DED58C76FE}" type="slidenum">
              <a:rPr lang="en-US"/>
              <a:pPr/>
              <a:t>16</a:t>
            </a:fld>
            <a:endParaRPr lang="en-US"/>
          </a:p>
        </p:txBody>
      </p:sp>
      <p:sp>
        <p:nvSpPr>
          <p:cNvPr id="19456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16" charset="0"/>
              </a:defRPr>
            </a:lvl1pPr>
            <a:lvl2pPr marL="731286" indent="-281264">
              <a:defRPr>
                <a:solidFill>
                  <a:schemeClr val="tx1"/>
                </a:solidFill>
                <a:latin typeface="Tahoma" pitchFamily="16" charset="0"/>
              </a:defRPr>
            </a:lvl2pPr>
            <a:lvl3pPr marL="1125055" indent="-225011">
              <a:defRPr>
                <a:solidFill>
                  <a:schemeClr val="tx1"/>
                </a:solidFill>
                <a:latin typeface="Tahoma" pitchFamily="16" charset="0"/>
              </a:defRPr>
            </a:lvl3pPr>
            <a:lvl4pPr marL="1575077" indent="-225011">
              <a:defRPr>
                <a:solidFill>
                  <a:schemeClr val="tx1"/>
                </a:solidFill>
                <a:latin typeface="Tahoma" pitchFamily="16" charset="0"/>
              </a:defRPr>
            </a:lvl4pPr>
            <a:lvl5pPr marL="2025099" indent="-225011">
              <a:defRPr>
                <a:solidFill>
                  <a:schemeClr val="tx1"/>
                </a:solidFill>
                <a:latin typeface="Tahoma" pitchFamily="16" charset="0"/>
              </a:defRPr>
            </a:lvl5pPr>
            <a:lvl6pPr marL="2475121" indent="-22501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16" charset="0"/>
              </a:defRPr>
            </a:lvl6pPr>
            <a:lvl7pPr marL="2925143" indent="-22501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16" charset="0"/>
              </a:defRPr>
            </a:lvl7pPr>
            <a:lvl8pPr marL="3375165" indent="-22501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16" charset="0"/>
              </a:defRPr>
            </a:lvl8pPr>
            <a:lvl9pPr marL="3825187" indent="-22501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16" charset="0"/>
              </a:defRPr>
            </a:lvl9pPr>
          </a:lstStyle>
          <a:p>
            <a:fld id="{BD36BCB6-FE39-4E5C-A976-692B8FE63CF7}" type="slidenum">
              <a:rPr lang="en-US"/>
              <a:pPr/>
              <a:t>17</a:t>
            </a:fld>
            <a:endParaRPr lang="en-US"/>
          </a:p>
        </p:txBody>
      </p:sp>
      <p:sp>
        <p:nvSpPr>
          <p:cNvPr id="19558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55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16" charset="0"/>
              </a:defRPr>
            </a:lvl1pPr>
            <a:lvl2pPr marL="731286" indent="-281264">
              <a:defRPr>
                <a:solidFill>
                  <a:schemeClr val="tx1"/>
                </a:solidFill>
                <a:latin typeface="Tahoma" pitchFamily="16" charset="0"/>
              </a:defRPr>
            </a:lvl2pPr>
            <a:lvl3pPr marL="1125055" indent="-225011">
              <a:defRPr>
                <a:solidFill>
                  <a:schemeClr val="tx1"/>
                </a:solidFill>
                <a:latin typeface="Tahoma" pitchFamily="16" charset="0"/>
              </a:defRPr>
            </a:lvl3pPr>
            <a:lvl4pPr marL="1575077" indent="-225011">
              <a:defRPr>
                <a:solidFill>
                  <a:schemeClr val="tx1"/>
                </a:solidFill>
                <a:latin typeface="Tahoma" pitchFamily="16" charset="0"/>
              </a:defRPr>
            </a:lvl4pPr>
            <a:lvl5pPr marL="2025099" indent="-225011">
              <a:defRPr>
                <a:solidFill>
                  <a:schemeClr val="tx1"/>
                </a:solidFill>
                <a:latin typeface="Tahoma" pitchFamily="16" charset="0"/>
              </a:defRPr>
            </a:lvl5pPr>
            <a:lvl6pPr marL="2475121" indent="-22501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16" charset="0"/>
              </a:defRPr>
            </a:lvl6pPr>
            <a:lvl7pPr marL="2925143" indent="-22501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16" charset="0"/>
              </a:defRPr>
            </a:lvl7pPr>
            <a:lvl8pPr marL="3375165" indent="-22501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16" charset="0"/>
              </a:defRPr>
            </a:lvl8pPr>
            <a:lvl9pPr marL="3825187" indent="-22501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16" charset="0"/>
              </a:defRPr>
            </a:lvl9pPr>
          </a:lstStyle>
          <a:p>
            <a:fld id="{1F80462A-B512-4E93-8E51-32B1F92A4B60}" type="slidenum">
              <a:rPr lang="en-US"/>
              <a:pPr/>
              <a:t>18</a:t>
            </a:fld>
            <a:endParaRPr lang="en-US"/>
          </a:p>
        </p:txBody>
      </p:sp>
      <p:sp>
        <p:nvSpPr>
          <p:cNvPr id="19661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66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16" charset="0"/>
              </a:defRPr>
            </a:lvl1pPr>
            <a:lvl2pPr marL="731286" indent="-281264">
              <a:defRPr>
                <a:solidFill>
                  <a:schemeClr val="tx1"/>
                </a:solidFill>
                <a:latin typeface="Tahoma" pitchFamily="16" charset="0"/>
              </a:defRPr>
            </a:lvl2pPr>
            <a:lvl3pPr marL="1125055" indent="-225011">
              <a:defRPr>
                <a:solidFill>
                  <a:schemeClr val="tx1"/>
                </a:solidFill>
                <a:latin typeface="Tahoma" pitchFamily="16" charset="0"/>
              </a:defRPr>
            </a:lvl3pPr>
            <a:lvl4pPr marL="1575077" indent="-225011">
              <a:defRPr>
                <a:solidFill>
                  <a:schemeClr val="tx1"/>
                </a:solidFill>
                <a:latin typeface="Tahoma" pitchFamily="16" charset="0"/>
              </a:defRPr>
            </a:lvl4pPr>
            <a:lvl5pPr marL="2025099" indent="-225011">
              <a:defRPr>
                <a:solidFill>
                  <a:schemeClr val="tx1"/>
                </a:solidFill>
                <a:latin typeface="Tahoma" pitchFamily="16" charset="0"/>
              </a:defRPr>
            </a:lvl5pPr>
            <a:lvl6pPr marL="2475121" indent="-22501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16" charset="0"/>
              </a:defRPr>
            </a:lvl6pPr>
            <a:lvl7pPr marL="2925143" indent="-22501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16" charset="0"/>
              </a:defRPr>
            </a:lvl7pPr>
            <a:lvl8pPr marL="3375165" indent="-22501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16" charset="0"/>
              </a:defRPr>
            </a:lvl8pPr>
            <a:lvl9pPr marL="3825187" indent="-22501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16" charset="0"/>
              </a:defRPr>
            </a:lvl9pPr>
          </a:lstStyle>
          <a:p>
            <a:fld id="{87D950A2-710E-49A5-9978-F4AE339C2B75}" type="slidenum">
              <a:rPr lang="en-US"/>
              <a:pPr/>
              <a:t>19</a:t>
            </a:fld>
            <a:endParaRPr lang="en-US"/>
          </a:p>
        </p:txBody>
      </p:sp>
      <p:sp>
        <p:nvSpPr>
          <p:cNvPr id="19763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76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16" charset="0"/>
              </a:defRPr>
            </a:lvl1pPr>
            <a:lvl2pPr marL="731286" indent="-281264">
              <a:defRPr>
                <a:solidFill>
                  <a:schemeClr val="tx1"/>
                </a:solidFill>
                <a:latin typeface="Tahoma" pitchFamily="16" charset="0"/>
              </a:defRPr>
            </a:lvl2pPr>
            <a:lvl3pPr marL="1125055" indent="-225011">
              <a:defRPr>
                <a:solidFill>
                  <a:schemeClr val="tx1"/>
                </a:solidFill>
                <a:latin typeface="Tahoma" pitchFamily="16" charset="0"/>
              </a:defRPr>
            </a:lvl3pPr>
            <a:lvl4pPr marL="1575077" indent="-225011">
              <a:defRPr>
                <a:solidFill>
                  <a:schemeClr val="tx1"/>
                </a:solidFill>
                <a:latin typeface="Tahoma" pitchFamily="16" charset="0"/>
              </a:defRPr>
            </a:lvl4pPr>
            <a:lvl5pPr marL="2025099" indent="-225011">
              <a:defRPr>
                <a:solidFill>
                  <a:schemeClr val="tx1"/>
                </a:solidFill>
                <a:latin typeface="Tahoma" pitchFamily="16" charset="0"/>
              </a:defRPr>
            </a:lvl5pPr>
            <a:lvl6pPr marL="2475121" indent="-22501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16" charset="0"/>
              </a:defRPr>
            </a:lvl6pPr>
            <a:lvl7pPr marL="2925143" indent="-22501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16" charset="0"/>
              </a:defRPr>
            </a:lvl7pPr>
            <a:lvl8pPr marL="3375165" indent="-22501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16" charset="0"/>
              </a:defRPr>
            </a:lvl8pPr>
            <a:lvl9pPr marL="3825187" indent="-22501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16" charset="0"/>
              </a:defRPr>
            </a:lvl9pPr>
          </a:lstStyle>
          <a:p>
            <a:fld id="{4B727E66-C670-4536-910D-DC0C6A39FD1F}" type="slidenum">
              <a:rPr lang="en-US"/>
              <a:pPr/>
              <a:t>20</a:t>
            </a:fld>
            <a:endParaRPr lang="en-US"/>
          </a:p>
        </p:txBody>
      </p:sp>
      <p:sp>
        <p:nvSpPr>
          <p:cNvPr id="19865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86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16" charset="0"/>
              </a:defRPr>
            </a:lvl1pPr>
            <a:lvl2pPr marL="731286" indent="-281264">
              <a:defRPr>
                <a:solidFill>
                  <a:schemeClr val="tx1"/>
                </a:solidFill>
                <a:latin typeface="Tahoma" pitchFamily="16" charset="0"/>
              </a:defRPr>
            </a:lvl2pPr>
            <a:lvl3pPr marL="1125055" indent="-225011">
              <a:defRPr>
                <a:solidFill>
                  <a:schemeClr val="tx1"/>
                </a:solidFill>
                <a:latin typeface="Tahoma" pitchFamily="16" charset="0"/>
              </a:defRPr>
            </a:lvl3pPr>
            <a:lvl4pPr marL="1575077" indent="-225011">
              <a:defRPr>
                <a:solidFill>
                  <a:schemeClr val="tx1"/>
                </a:solidFill>
                <a:latin typeface="Tahoma" pitchFamily="16" charset="0"/>
              </a:defRPr>
            </a:lvl4pPr>
            <a:lvl5pPr marL="2025099" indent="-225011">
              <a:defRPr>
                <a:solidFill>
                  <a:schemeClr val="tx1"/>
                </a:solidFill>
                <a:latin typeface="Tahoma" pitchFamily="16" charset="0"/>
              </a:defRPr>
            </a:lvl5pPr>
            <a:lvl6pPr marL="2475121" indent="-22501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16" charset="0"/>
              </a:defRPr>
            </a:lvl6pPr>
            <a:lvl7pPr marL="2925143" indent="-22501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16" charset="0"/>
              </a:defRPr>
            </a:lvl7pPr>
            <a:lvl8pPr marL="3375165" indent="-22501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16" charset="0"/>
              </a:defRPr>
            </a:lvl8pPr>
            <a:lvl9pPr marL="3825187" indent="-22501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16" charset="0"/>
              </a:defRPr>
            </a:lvl9pPr>
          </a:lstStyle>
          <a:p>
            <a:fld id="{B12C893C-926A-4B44-A0EF-4DA41C83CB13}" type="slidenum">
              <a:rPr lang="en-US"/>
              <a:pPr/>
              <a:t>3</a:t>
            </a:fld>
            <a:endParaRPr lang="en-US"/>
          </a:p>
        </p:txBody>
      </p:sp>
      <p:sp>
        <p:nvSpPr>
          <p:cNvPr id="18125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12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16" charset="0"/>
              </a:defRPr>
            </a:lvl1pPr>
            <a:lvl2pPr marL="731286" indent="-281264">
              <a:defRPr>
                <a:solidFill>
                  <a:schemeClr val="tx1"/>
                </a:solidFill>
                <a:latin typeface="Tahoma" pitchFamily="16" charset="0"/>
              </a:defRPr>
            </a:lvl2pPr>
            <a:lvl3pPr marL="1125055" indent="-225011">
              <a:defRPr>
                <a:solidFill>
                  <a:schemeClr val="tx1"/>
                </a:solidFill>
                <a:latin typeface="Tahoma" pitchFamily="16" charset="0"/>
              </a:defRPr>
            </a:lvl3pPr>
            <a:lvl4pPr marL="1575077" indent="-225011">
              <a:defRPr>
                <a:solidFill>
                  <a:schemeClr val="tx1"/>
                </a:solidFill>
                <a:latin typeface="Tahoma" pitchFamily="16" charset="0"/>
              </a:defRPr>
            </a:lvl4pPr>
            <a:lvl5pPr marL="2025099" indent="-225011">
              <a:defRPr>
                <a:solidFill>
                  <a:schemeClr val="tx1"/>
                </a:solidFill>
                <a:latin typeface="Tahoma" pitchFamily="16" charset="0"/>
              </a:defRPr>
            </a:lvl5pPr>
            <a:lvl6pPr marL="2475121" indent="-22501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16" charset="0"/>
              </a:defRPr>
            </a:lvl6pPr>
            <a:lvl7pPr marL="2925143" indent="-22501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16" charset="0"/>
              </a:defRPr>
            </a:lvl7pPr>
            <a:lvl8pPr marL="3375165" indent="-22501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16" charset="0"/>
              </a:defRPr>
            </a:lvl8pPr>
            <a:lvl9pPr marL="3825187" indent="-22501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16" charset="0"/>
              </a:defRPr>
            </a:lvl9pPr>
          </a:lstStyle>
          <a:p>
            <a:fld id="{186157FC-32A3-42E7-A82A-5947ED965A28}" type="slidenum">
              <a:rPr lang="en-US"/>
              <a:pPr/>
              <a:t>21</a:t>
            </a:fld>
            <a:endParaRPr lang="en-US"/>
          </a:p>
        </p:txBody>
      </p:sp>
      <p:sp>
        <p:nvSpPr>
          <p:cNvPr id="19968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96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16" charset="0"/>
              </a:defRPr>
            </a:lvl1pPr>
            <a:lvl2pPr marL="731286" indent="-281264">
              <a:defRPr>
                <a:solidFill>
                  <a:schemeClr val="tx1"/>
                </a:solidFill>
                <a:latin typeface="Tahoma" pitchFamily="16" charset="0"/>
              </a:defRPr>
            </a:lvl2pPr>
            <a:lvl3pPr marL="1125055" indent="-225011">
              <a:defRPr>
                <a:solidFill>
                  <a:schemeClr val="tx1"/>
                </a:solidFill>
                <a:latin typeface="Tahoma" pitchFamily="16" charset="0"/>
              </a:defRPr>
            </a:lvl3pPr>
            <a:lvl4pPr marL="1575077" indent="-225011">
              <a:defRPr>
                <a:solidFill>
                  <a:schemeClr val="tx1"/>
                </a:solidFill>
                <a:latin typeface="Tahoma" pitchFamily="16" charset="0"/>
              </a:defRPr>
            </a:lvl4pPr>
            <a:lvl5pPr marL="2025099" indent="-225011">
              <a:defRPr>
                <a:solidFill>
                  <a:schemeClr val="tx1"/>
                </a:solidFill>
                <a:latin typeface="Tahoma" pitchFamily="16" charset="0"/>
              </a:defRPr>
            </a:lvl5pPr>
            <a:lvl6pPr marL="2475121" indent="-22501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16" charset="0"/>
              </a:defRPr>
            </a:lvl6pPr>
            <a:lvl7pPr marL="2925143" indent="-22501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16" charset="0"/>
              </a:defRPr>
            </a:lvl7pPr>
            <a:lvl8pPr marL="3375165" indent="-22501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16" charset="0"/>
              </a:defRPr>
            </a:lvl8pPr>
            <a:lvl9pPr marL="3825187" indent="-22501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16" charset="0"/>
              </a:defRPr>
            </a:lvl9pPr>
          </a:lstStyle>
          <a:p>
            <a:fld id="{7BAF8E7A-57B2-4E78-B99C-6E520A2E5890}" type="slidenum">
              <a:rPr lang="en-US"/>
              <a:pPr/>
              <a:t>22</a:t>
            </a:fld>
            <a:endParaRPr lang="en-US"/>
          </a:p>
        </p:txBody>
      </p:sp>
      <p:sp>
        <p:nvSpPr>
          <p:cNvPr id="20070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07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16" charset="0"/>
              </a:defRPr>
            </a:lvl1pPr>
            <a:lvl2pPr marL="731286" indent="-281264">
              <a:defRPr>
                <a:solidFill>
                  <a:schemeClr val="tx1"/>
                </a:solidFill>
                <a:latin typeface="Tahoma" pitchFamily="16" charset="0"/>
              </a:defRPr>
            </a:lvl2pPr>
            <a:lvl3pPr marL="1125055" indent="-225011">
              <a:defRPr>
                <a:solidFill>
                  <a:schemeClr val="tx1"/>
                </a:solidFill>
                <a:latin typeface="Tahoma" pitchFamily="16" charset="0"/>
              </a:defRPr>
            </a:lvl3pPr>
            <a:lvl4pPr marL="1575077" indent="-225011">
              <a:defRPr>
                <a:solidFill>
                  <a:schemeClr val="tx1"/>
                </a:solidFill>
                <a:latin typeface="Tahoma" pitchFamily="16" charset="0"/>
              </a:defRPr>
            </a:lvl4pPr>
            <a:lvl5pPr marL="2025099" indent="-225011">
              <a:defRPr>
                <a:solidFill>
                  <a:schemeClr val="tx1"/>
                </a:solidFill>
                <a:latin typeface="Tahoma" pitchFamily="16" charset="0"/>
              </a:defRPr>
            </a:lvl5pPr>
            <a:lvl6pPr marL="2475121" indent="-22501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16" charset="0"/>
              </a:defRPr>
            </a:lvl6pPr>
            <a:lvl7pPr marL="2925143" indent="-22501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16" charset="0"/>
              </a:defRPr>
            </a:lvl7pPr>
            <a:lvl8pPr marL="3375165" indent="-22501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16" charset="0"/>
              </a:defRPr>
            </a:lvl8pPr>
            <a:lvl9pPr marL="3825187" indent="-22501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16" charset="0"/>
              </a:defRPr>
            </a:lvl9pPr>
          </a:lstStyle>
          <a:p>
            <a:fld id="{CA3F7B07-2184-4D69-849B-678C8F1DB593}" type="slidenum">
              <a:rPr lang="en-US"/>
              <a:pPr/>
              <a:t>4</a:t>
            </a:fld>
            <a:endParaRPr lang="en-US"/>
          </a:p>
        </p:txBody>
      </p:sp>
      <p:sp>
        <p:nvSpPr>
          <p:cNvPr id="18227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22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16" charset="0"/>
              </a:defRPr>
            </a:lvl1pPr>
            <a:lvl2pPr marL="731286" indent="-281264">
              <a:defRPr>
                <a:solidFill>
                  <a:schemeClr val="tx1"/>
                </a:solidFill>
                <a:latin typeface="Tahoma" pitchFamily="16" charset="0"/>
              </a:defRPr>
            </a:lvl2pPr>
            <a:lvl3pPr marL="1125055" indent="-225011">
              <a:defRPr>
                <a:solidFill>
                  <a:schemeClr val="tx1"/>
                </a:solidFill>
                <a:latin typeface="Tahoma" pitchFamily="16" charset="0"/>
              </a:defRPr>
            </a:lvl3pPr>
            <a:lvl4pPr marL="1575077" indent="-225011">
              <a:defRPr>
                <a:solidFill>
                  <a:schemeClr val="tx1"/>
                </a:solidFill>
                <a:latin typeface="Tahoma" pitchFamily="16" charset="0"/>
              </a:defRPr>
            </a:lvl4pPr>
            <a:lvl5pPr marL="2025099" indent="-225011">
              <a:defRPr>
                <a:solidFill>
                  <a:schemeClr val="tx1"/>
                </a:solidFill>
                <a:latin typeface="Tahoma" pitchFamily="16" charset="0"/>
              </a:defRPr>
            </a:lvl5pPr>
            <a:lvl6pPr marL="2475121" indent="-22501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16" charset="0"/>
              </a:defRPr>
            </a:lvl6pPr>
            <a:lvl7pPr marL="2925143" indent="-22501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16" charset="0"/>
              </a:defRPr>
            </a:lvl7pPr>
            <a:lvl8pPr marL="3375165" indent="-22501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16" charset="0"/>
              </a:defRPr>
            </a:lvl8pPr>
            <a:lvl9pPr marL="3825187" indent="-22501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16" charset="0"/>
              </a:defRPr>
            </a:lvl9pPr>
          </a:lstStyle>
          <a:p>
            <a:fld id="{295F81A3-4C3A-4E33-8DEB-736114A253F0}" type="slidenum">
              <a:rPr lang="en-US"/>
              <a:pPr/>
              <a:t>5</a:t>
            </a:fld>
            <a:endParaRPr lang="en-US"/>
          </a:p>
        </p:txBody>
      </p:sp>
      <p:sp>
        <p:nvSpPr>
          <p:cNvPr id="18329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33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16" charset="0"/>
              </a:defRPr>
            </a:lvl1pPr>
            <a:lvl2pPr marL="731286" indent="-281264">
              <a:defRPr>
                <a:solidFill>
                  <a:schemeClr val="tx1"/>
                </a:solidFill>
                <a:latin typeface="Tahoma" pitchFamily="16" charset="0"/>
              </a:defRPr>
            </a:lvl2pPr>
            <a:lvl3pPr marL="1125055" indent="-225011">
              <a:defRPr>
                <a:solidFill>
                  <a:schemeClr val="tx1"/>
                </a:solidFill>
                <a:latin typeface="Tahoma" pitchFamily="16" charset="0"/>
              </a:defRPr>
            </a:lvl3pPr>
            <a:lvl4pPr marL="1575077" indent="-225011">
              <a:defRPr>
                <a:solidFill>
                  <a:schemeClr val="tx1"/>
                </a:solidFill>
                <a:latin typeface="Tahoma" pitchFamily="16" charset="0"/>
              </a:defRPr>
            </a:lvl4pPr>
            <a:lvl5pPr marL="2025099" indent="-225011">
              <a:defRPr>
                <a:solidFill>
                  <a:schemeClr val="tx1"/>
                </a:solidFill>
                <a:latin typeface="Tahoma" pitchFamily="16" charset="0"/>
              </a:defRPr>
            </a:lvl5pPr>
            <a:lvl6pPr marL="2475121" indent="-22501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16" charset="0"/>
              </a:defRPr>
            </a:lvl6pPr>
            <a:lvl7pPr marL="2925143" indent="-22501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16" charset="0"/>
              </a:defRPr>
            </a:lvl7pPr>
            <a:lvl8pPr marL="3375165" indent="-22501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16" charset="0"/>
              </a:defRPr>
            </a:lvl8pPr>
            <a:lvl9pPr marL="3825187" indent="-22501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16" charset="0"/>
              </a:defRPr>
            </a:lvl9pPr>
          </a:lstStyle>
          <a:p>
            <a:fld id="{810E217A-DCCC-459C-A03E-259CF74001BA}" type="slidenum">
              <a:rPr lang="en-US"/>
              <a:pPr/>
              <a:t>6</a:t>
            </a:fld>
            <a:endParaRPr lang="en-US"/>
          </a:p>
        </p:txBody>
      </p:sp>
      <p:sp>
        <p:nvSpPr>
          <p:cNvPr id="18432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16" charset="0"/>
              </a:defRPr>
            </a:lvl1pPr>
            <a:lvl2pPr marL="731286" indent="-281264">
              <a:defRPr>
                <a:solidFill>
                  <a:schemeClr val="tx1"/>
                </a:solidFill>
                <a:latin typeface="Tahoma" pitchFamily="16" charset="0"/>
              </a:defRPr>
            </a:lvl2pPr>
            <a:lvl3pPr marL="1125055" indent="-225011">
              <a:defRPr>
                <a:solidFill>
                  <a:schemeClr val="tx1"/>
                </a:solidFill>
                <a:latin typeface="Tahoma" pitchFamily="16" charset="0"/>
              </a:defRPr>
            </a:lvl3pPr>
            <a:lvl4pPr marL="1575077" indent="-225011">
              <a:defRPr>
                <a:solidFill>
                  <a:schemeClr val="tx1"/>
                </a:solidFill>
                <a:latin typeface="Tahoma" pitchFamily="16" charset="0"/>
              </a:defRPr>
            </a:lvl4pPr>
            <a:lvl5pPr marL="2025099" indent="-225011">
              <a:defRPr>
                <a:solidFill>
                  <a:schemeClr val="tx1"/>
                </a:solidFill>
                <a:latin typeface="Tahoma" pitchFamily="16" charset="0"/>
              </a:defRPr>
            </a:lvl5pPr>
            <a:lvl6pPr marL="2475121" indent="-22501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16" charset="0"/>
              </a:defRPr>
            </a:lvl6pPr>
            <a:lvl7pPr marL="2925143" indent="-22501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16" charset="0"/>
              </a:defRPr>
            </a:lvl7pPr>
            <a:lvl8pPr marL="3375165" indent="-22501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16" charset="0"/>
              </a:defRPr>
            </a:lvl8pPr>
            <a:lvl9pPr marL="3825187" indent="-22501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16" charset="0"/>
              </a:defRPr>
            </a:lvl9pPr>
          </a:lstStyle>
          <a:p>
            <a:fld id="{31B26220-86AE-47AA-8984-F7124165EB2A}" type="slidenum">
              <a:rPr lang="en-US"/>
              <a:pPr/>
              <a:t>7</a:t>
            </a:fld>
            <a:endParaRPr lang="en-US"/>
          </a:p>
        </p:txBody>
      </p:sp>
      <p:sp>
        <p:nvSpPr>
          <p:cNvPr id="18534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53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16" charset="0"/>
              </a:defRPr>
            </a:lvl1pPr>
            <a:lvl2pPr marL="731286" indent="-281264">
              <a:defRPr>
                <a:solidFill>
                  <a:schemeClr val="tx1"/>
                </a:solidFill>
                <a:latin typeface="Tahoma" pitchFamily="16" charset="0"/>
              </a:defRPr>
            </a:lvl2pPr>
            <a:lvl3pPr marL="1125055" indent="-225011">
              <a:defRPr>
                <a:solidFill>
                  <a:schemeClr val="tx1"/>
                </a:solidFill>
                <a:latin typeface="Tahoma" pitchFamily="16" charset="0"/>
              </a:defRPr>
            </a:lvl3pPr>
            <a:lvl4pPr marL="1575077" indent="-225011">
              <a:defRPr>
                <a:solidFill>
                  <a:schemeClr val="tx1"/>
                </a:solidFill>
                <a:latin typeface="Tahoma" pitchFamily="16" charset="0"/>
              </a:defRPr>
            </a:lvl4pPr>
            <a:lvl5pPr marL="2025099" indent="-225011">
              <a:defRPr>
                <a:solidFill>
                  <a:schemeClr val="tx1"/>
                </a:solidFill>
                <a:latin typeface="Tahoma" pitchFamily="16" charset="0"/>
              </a:defRPr>
            </a:lvl5pPr>
            <a:lvl6pPr marL="2475121" indent="-22501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16" charset="0"/>
              </a:defRPr>
            </a:lvl6pPr>
            <a:lvl7pPr marL="2925143" indent="-22501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16" charset="0"/>
              </a:defRPr>
            </a:lvl7pPr>
            <a:lvl8pPr marL="3375165" indent="-22501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16" charset="0"/>
              </a:defRPr>
            </a:lvl8pPr>
            <a:lvl9pPr marL="3825187" indent="-22501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16" charset="0"/>
              </a:defRPr>
            </a:lvl9pPr>
          </a:lstStyle>
          <a:p>
            <a:fld id="{E1107CDC-1BDD-4900-8F93-9F8FC2B2AAA1}" type="slidenum">
              <a:rPr lang="en-US"/>
              <a:pPr/>
              <a:t>8</a:t>
            </a:fld>
            <a:endParaRPr lang="en-US"/>
          </a:p>
        </p:txBody>
      </p:sp>
      <p:sp>
        <p:nvSpPr>
          <p:cNvPr id="18637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63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16" charset="0"/>
              </a:defRPr>
            </a:lvl1pPr>
            <a:lvl2pPr marL="731286" indent="-281264">
              <a:defRPr>
                <a:solidFill>
                  <a:schemeClr val="tx1"/>
                </a:solidFill>
                <a:latin typeface="Tahoma" pitchFamily="16" charset="0"/>
              </a:defRPr>
            </a:lvl2pPr>
            <a:lvl3pPr marL="1125055" indent="-225011">
              <a:defRPr>
                <a:solidFill>
                  <a:schemeClr val="tx1"/>
                </a:solidFill>
                <a:latin typeface="Tahoma" pitchFamily="16" charset="0"/>
              </a:defRPr>
            </a:lvl3pPr>
            <a:lvl4pPr marL="1575077" indent="-225011">
              <a:defRPr>
                <a:solidFill>
                  <a:schemeClr val="tx1"/>
                </a:solidFill>
                <a:latin typeface="Tahoma" pitchFamily="16" charset="0"/>
              </a:defRPr>
            </a:lvl4pPr>
            <a:lvl5pPr marL="2025099" indent="-225011">
              <a:defRPr>
                <a:solidFill>
                  <a:schemeClr val="tx1"/>
                </a:solidFill>
                <a:latin typeface="Tahoma" pitchFamily="16" charset="0"/>
              </a:defRPr>
            </a:lvl5pPr>
            <a:lvl6pPr marL="2475121" indent="-22501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16" charset="0"/>
              </a:defRPr>
            </a:lvl6pPr>
            <a:lvl7pPr marL="2925143" indent="-22501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16" charset="0"/>
              </a:defRPr>
            </a:lvl7pPr>
            <a:lvl8pPr marL="3375165" indent="-22501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16" charset="0"/>
              </a:defRPr>
            </a:lvl8pPr>
            <a:lvl9pPr marL="3825187" indent="-22501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16" charset="0"/>
              </a:defRPr>
            </a:lvl9pPr>
          </a:lstStyle>
          <a:p>
            <a:fld id="{D702FB83-A953-45A3-9EEB-7FD760163840}" type="slidenum">
              <a:rPr lang="en-US"/>
              <a:pPr/>
              <a:t>9</a:t>
            </a:fld>
            <a:endParaRPr lang="en-US"/>
          </a:p>
        </p:txBody>
      </p:sp>
      <p:sp>
        <p:nvSpPr>
          <p:cNvPr id="18739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73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16" charset="0"/>
              </a:defRPr>
            </a:lvl1pPr>
            <a:lvl2pPr marL="731286" indent="-281264">
              <a:defRPr>
                <a:solidFill>
                  <a:schemeClr val="tx1"/>
                </a:solidFill>
                <a:latin typeface="Tahoma" pitchFamily="16" charset="0"/>
              </a:defRPr>
            </a:lvl2pPr>
            <a:lvl3pPr marL="1125055" indent="-225011">
              <a:defRPr>
                <a:solidFill>
                  <a:schemeClr val="tx1"/>
                </a:solidFill>
                <a:latin typeface="Tahoma" pitchFamily="16" charset="0"/>
              </a:defRPr>
            </a:lvl3pPr>
            <a:lvl4pPr marL="1575077" indent="-225011">
              <a:defRPr>
                <a:solidFill>
                  <a:schemeClr val="tx1"/>
                </a:solidFill>
                <a:latin typeface="Tahoma" pitchFamily="16" charset="0"/>
              </a:defRPr>
            </a:lvl4pPr>
            <a:lvl5pPr marL="2025099" indent="-225011">
              <a:defRPr>
                <a:solidFill>
                  <a:schemeClr val="tx1"/>
                </a:solidFill>
                <a:latin typeface="Tahoma" pitchFamily="16" charset="0"/>
              </a:defRPr>
            </a:lvl5pPr>
            <a:lvl6pPr marL="2475121" indent="-22501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16" charset="0"/>
              </a:defRPr>
            </a:lvl6pPr>
            <a:lvl7pPr marL="2925143" indent="-22501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16" charset="0"/>
              </a:defRPr>
            </a:lvl7pPr>
            <a:lvl8pPr marL="3375165" indent="-22501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16" charset="0"/>
              </a:defRPr>
            </a:lvl8pPr>
            <a:lvl9pPr marL="3825187" indent="-22501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16" charset="0"/>
              </a:defRPr>
            </a:lvl9pPr>
          </a:lstStyle>
          <a:p>
            <a:fld id="{397AD810-53E4-4EB7-9D83-00448960FA77}" type="slidenum">
              <a:rPr lang="en-US"/>
              <a:pPr/>
              <a:t>10</a:t>
            </a:fld>
            <a:endParaRPr lang="en-US"/>
          </a:p>
        </p:txBody>
      </p:sp>
      <p:sp>
        <p:nvSpPr>
          <p:cNvPr id="18841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84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7D7F0-BE39-4A9A-AE02-A8EF971F43F0}" type="datetimeFigureOut">
              <a:rPr lang="en-US" smtClean="0"/>
              <a:t>4/5/2013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F6940-D418-417F-BF32-C8C1CBA74E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0482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7D7F0-BE39-4A9A-AE02-A8EF971F43F0}" type="datetimeFigureOut">
              <a:rPr lang="en-US" smtClean="0"/>
              <a:t>4/5/2013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F6940-D418-417F-BF32-C8C1CBA74E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0515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7D7F0-BE39-4A9A-AE02-A8EF971F43F0}" type="datetimeFigureOut">
              <a:rPr lang="en-US" smtClean="0"/>
              <a:t>4/5/2013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F6940-D418-417F-BF32-C8C1CBA74E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6928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CD995B-3DC1-4B45-81CE-2066C5BA19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67693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7D7F0-BE39-4A9A-AE02-A8EF971F43F0}" type="datetimeFigureOut">
              <a:rPr lang="en-US" smtClean="0"/>
              <a:t>4/5/2013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F6940-D418-417F-BF32-C8C1CBA74E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37827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7D7F0-BE39-4A9A-AE02-A8EF971F43F0}" type="datetimeFigureOut">
              <a:rPr lang="en-US" smtClean="0"/>
              <a:t>4/5/2013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F6940-D418-417F-BF32-C8C1CBA74E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74478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7D7F0-BE39-4A9A-AE02-A8EF971F43F0}" type="datetimeFigureOut">
              <a:rPr lang="en-US" smtClean="0"/>
              <a:t>4/5/2013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F6940-D418-417F-BF32-C8C1CBA74E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87881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7D7F0-BE39-4A9A-AE02-A8EF971F43F0}" type="datetimeFigureOut">
              <a:rPr lang="en-US" smtClean="0"/>
              <a:t>4/5/2013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F6940-D418-417F-BF32-C8C1CBA74E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29993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7D7F0-BE39-4A9A-AE02-A8EF971F43F0}" type="datetimeFigureOut">
              <a:rPr lang="en-US" smtClean="0"/>
              <a:t>4/5/2013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F6940-D418-417F-BF32-C8C1CBA74E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81499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7D7F0-BE39-4A9A-AE02-A8EF971F43F0}" type="datetimeFigureOut">
              <a:rPr lang="en-US" smtClean="0"/>
              <a:t>4/5/2013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F6940-D418-417F-BF32-C8C1CBA74E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73987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7D7F0-BE39-4A9A-AE02-A8EF971F43F0}" type="datetimeFigureOut">
              <a:rPr lang="en-US" smtClean="0"/>
              <a:t>4/5/2013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F6940-D418-417F-BF32-C8C1CBA74E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80670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7D7F0-BE39-4A9A-AE02-A8EF971F43F0}" type="datetimeFigureOut">
              <a:rPr lang="en-US" smtClean="0"/>
              <a:t>4/5/2013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F6940-D418-417F-BF32-C8C1CBA74E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49383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57D7F0-BE39-4A9A-AE02-A8EF971F43F0}" type="datetimeFigureOut">
              <a:rPr lang="en-US" smtClean="0"/>
              <a:t>4/5/2013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FF6940-D418-417F-BF32-C8C1CBA74E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526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Plate Tectonics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Geology Unit: Slides 51 - 71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04000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Continental Drift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mtClean="0"/>
              <a:t>Wegener’s Evidence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mtClean="0"/>
              <a:t>The continents seem to fit together like a large jigsaw puzzle.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mtClean="0"/>
              <a:t>Certain areas on Earth that were now deserts had evidence of glaciers and coal (only formed in tropical environments) was found in the Arctic.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mtClean="0"/>
              <a:t>Fossils of certain dinosaurs were found on continents on opposite sides of the ocean.</a:t>
            </a:r>
          </a:p>
        </p:txBody>
      </p:sp>
    </p:spTree>
    <p:extLst>
      <p:ext uri="{BB962C8B-B14F-4D97-AF65-F5344CB8AC3E}">
        <p14:creationId xmlns:p14="http://schemas.microsoft.com/office/powerpoint/2010/main" val="28549983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5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5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5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5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57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57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Continental Drift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mtClean="0"/>
              <a:t>Pangaea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mtClean="0"/>
              <a:t>Wegener called it a “Supercontinent”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mtClean="0"/>
              <a:t>After ~ 65 million years it splits into two smaller continents: </a:t>
            </a:r>
          </a:p>
          <a:p>
            <a:pPr lvl="1" eaLnBrk="1" hangingPunct="1">
              <a:lnSpc>
                <a:spcPct val="90000"/>
              </a:lnSpc>
              <a:buFont typeface="Wingdings" pitchFamily="16" charset="2"/>
              <a:buNone/>
              <a:defRPr/>
            </a:pPr>
            <a:r>
              <a:rPr lang="en-US" smtClean="0"/>
              <a:t>					 Laurasia (north)</a:t>
            </a:r>
          </a:p>
          <a:p>
            <a:pPr lvl="1" eaLnBrk="1" hangingPunct="1">
              <a:lnSpc>
                <a:spcPct val="90000"/>
              </a:lnSpc>
              <a:buFont typeface="Wingdings" pitchFamily="16" charset="2"/>
              <a:buNone/>
              <a:defRPr/>
            </a:pPr>
            <a:r>
              <a:rPr lang="en-US" smtClean="0"/>
              <a:t>					 Gondwanaland (south)</a:t>
            </a:r>
          </a:p>
          <a:p>
            <a:pPr lvl="1" eaLnBrk="1" hangingPunct="1">
              <a:lnSpc>
                <a:spcPct val="90000"/>
              </a:lnSpc>
              <a:buFont typeface="Wingdings" pitchFamily="16" charset="2"/>
              <a:buNone/>
              <a:defRPr/>
            </a:pPr>
            <a:r>
              <a:rPr lang="en-US" smtClean="0"/>
              <a:t>These two continents continued to move and split until the continents we have today were formed.</a:t>
            </a:r>
          </a:p>
        </p:txBody>
      </p:sp>
    </p:spTree>
    <p:extLst>
      <p:ext uri="{BB962C8B-B14F-4D97-AF65-F5344CB8AC3E}">
        <p14:creationId xmlns:p14="http://schemas.microsoft.com/office/powerpoint/2010/main" val="20137481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6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6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6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6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68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68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68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68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68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68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/>
          </a:p>
        </p:txBody>
      </p:sp>
      <p:sp>
        <p:nvSpPr>
          <p:cNvPr id="152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/>
          </a:p>
        </p:txBody>
      </p:sp>
      <p:pic>
        <p:nvPicPr>
          <p:cNvPr id="63492" name="Picture 5" descr="Fig2-5globe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0"/>
            <a:ext cx="549592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87983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Seafloor Spreading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defRPr/>
            </a:pPr>
            <a:r>
              <a:rPr lang="en-US" sz="2800" smtClean="0"/>
              <a:t>Harry Hess (Naval Geologist)</a:t>
            </a:r>
          </a:p>
          <a:p>
            <a:pPr lvl="1" eaLnBrk="1" hangingPunct="1">
              <a:defRPr/>
            </a:pPr>
            <a:r>
              <a:rPr lang="en-US" sz="2400" smtClean="0"/>
              <a:t>By studying the ocean floor he determined that the ocean floor moves like a giant conveyor belt.</a:t>
            </a:r>
          </a:p>
          <a:p>
            <a:pPr lvl="1" eaLnBrk="1" hangingPunct="1">
              <a:defRPr/>
            </a:pPr>
            <a:r>
              <a:rPr lang="en-US" sz="2400" smtClean="0"/>
              <a:t>He determined that plates move apart at ridges and together at trenches.</a:t>
            </a:r>
          </a:p>
        </p:txBody>
      </p:sp>
      <p:pic>
        <p:nvPicPr>
          <p:cNvPr id="77829" name="Picture 5" descr="hess"/>
          <p:cNvPicPr>
            <a:picLocks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800600" y="1905000"/>
            <a:ext cx="3973513" cy="45100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13158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7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7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778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78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78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7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7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7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7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/>
          </a:p>
        </p:txBody>
      </p:sp>
      <p:sp>
        <p:nvSpPr>
          <p:cNvPr id="180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/>
          </a:p>
        </p:txBody>
      </p:sp>
      <p:pic>
        <p:nvPicPr>
          <p:cNvPr id="65540" name="Picture 7" descr="08f1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457200"/>
            <a:ext cx="8001000" cy="6000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85290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/>
          </a:p>
        </p:txBody>
      </p:sp>
      <p:sp>
        <p:nvSpPr>
          <p:cNvPr id="157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/>
          </a:p>
        </p:txBody>
      </p:sp>
      <p:pic>
        <p:nvPicPr>
          <p:cNvPr id="66564" name="Picture 5" descr="img00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09600"/>
            <a:ext cx="8683625" cy="5783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69012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Plate Boundaries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Where two plates meet is called a plate boundary.</a:t>
            </a:r>
          </a:p>
          <a:p>
            <a:pPr eaLnBrk="1" hangingPunct="1">
              <a:buFont typeface="Wingdings" pitchFamily="16" charset="2"/>
              <a:buNone/>
              <a:defRPr/>
            </a:pPr>
            <a:endParaRPr lang="en-US" smtClean="0"/>
          </a:p>
          <a:p>
            <a:pPr eaLnBrk="1" hangingPunct="1">
              <a:defRPr/>
            </a:pPr>
            <a:r>
              <a:rPr lang="en-US" smtClean="0"/>
              <a:t>There are three different types of boundaries depending on how the plates are moving.</a:t>
            </a:r>
          </a:p>
        </p:txBody>
      </p:sp>
    </p:spTree>
    <p:extLst>
      <p:ext uri="{BB962C8B-B14F-4D97-AF65-F5344CB8AC3E}">
        <p14:creationId xmlns:p14="http://schemas.microsoft.com/office/powerpoint/2010/main" val="3718366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8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8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8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8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Plate Boundaries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447800"/>
            <a:ext cx="7848600" cy="19050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smtClean="0"/>
              <a:t>Divergent Boundary</a:t>
            </a:r>
          </a:p>
          <a:p>
            <a:pPr lvl="1" eaLnBrk="1" hangingPunct="1">
              <a:defRPr/>
            </a:pPr>
            <a:r>
              <a:rPr lang="en-US" smtClean="0"/>
              <a:t>Area where two plates are moving away from each other. (creates volcanoes)</a:t>
            </a:r>
          </a:p>
        </p:txBody>
      </p:sp>
      <p:pic>
        <p:nvPicPr>
          <p:cNvPr id="79877" name="Picture 5" descr="EFPlateP3"/>
          <p:cNvPicPr>
            <a:picLocks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81200" y="3581400"/>
            <a:ext cx="4876800" cy="29035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91680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9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9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9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9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798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Plate Boundaries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2133600"/>
            <a:ext cx="8534400" cy="26670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smtClean="0"/>
              <a:t>Convergent Boundary</a:t>
            </a:r>
          </a:p>
          <a:p>
            <a:pPr lvl="1" eaLnBrk="1" hangingPunct="1">
              <a:defRPr/>
            </a:pPr>
            <a:r>
              <a:rPr lang="en-US" sz="3200" smtClean="0"/>
              <a:t>Area where two plates are coming together.</a:t>
            </a:r>
          </a:p>
          <a:p>
            <a:pPr lvl="1" eaLnBrk="1" hangingPunct="1">
              <a:defRPr/>
            </a:pPr>
            <a:r>
              <a:rPr lang="en-US" sz="3200" smtClean="0"/>
              <a:t>There are three types depending on the types of crust that are involved.</a:t>
            </a:r>
          </a:p>
        </p:txBody>
      </p:sp>
    </p:spTree>
    <p:extLst>
      <p:ext uri="{BB962C8B-B14F-4D97-AF65-F5344CB8AC3E}">
        <p14:creationId xmlns:p14="http://schemas.microsoft.com/office/powerpoint/2010/main" val="1375760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0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0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0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0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0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0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Plate Boundaries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981200"/>
            <a:ext cx="7239000" cy="12954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Convergent Boundary</a:t>
            </a:r>
          </a:p>
          <a:p>
            <a:pPr lvl="1" eaLnBrk="1" hangingPunct="1">
              <a:defRPr/>
            </a:pPr>
            <a:r>
              <a:rPr lang="en-US" smtClean="0"/>
              <a:t>Continental-Oceanic (creates volcanoes)</a:t>
            </a:r>
          </a:p>
        </p:txBody>
      </p:sp>
      <p:pic>
        <p:nvPicPr>
          <p:cNvPr id="81924" name="Picture 4" descr="subduct"/>
          <p:cNvPicPr>
            <a:picLocks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43000" y="3048000"/>
            <a:ext cx="6477000" cy="34988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53747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1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1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19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19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19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Plate Tectonics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1447800"/>
            <a:ext cx="8305800" cy="19812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smtClean="0"/>
              <a:t>The theory of the formation and movement of the plates that cover the Earth’s surface.</a:t>
            </a:r>
          </a:p>
        </p:txBody>
      </p:sp>
      <p:pic>
        <p:nvPicPr>
          <p:cNvPr id="69637" name="Picture 5" descr="Earthsplates"/>
          <p:cNvPicPr>
            <a:picLocks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295400" y="2667000"/>
            <a:ext cx="6629400" cy="38750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22586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696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5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Plate Boundaries</a:t>
            </a:r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6934200" cy="12954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Convergent Boundary</a:t>
            </a:r>
          </a:p>
          <a:p>
            <a:pPr lvl="1" eaLnBrk="1" hangingPunct="1">
              <a:defRPr/>
            </a:pPr>
            <a:r>
              <a:rPr lang="en-US" smtClean="0"/>
              <a:t>Oceanic-Oceanic (creates island arcs)</a:t>
            </a:r>
          </a:p>
        </p:txBody>
      </p:sp>
      <p:pic>
        <p:nvPicPr>
          <p:cNvPr id="82949" name="Picture 5" descr="image015"/>
          <p:cNvPicPr>
            <a:picLocks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295400" y="2971800"/>
            <a:ext cx="6248400" cy="36004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353021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2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2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2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2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29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29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29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Plate Boundaries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600200"/>
            <a:ext cx="7239000" cy="914400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mtClean="0"/>
              <a:t>Convergent Boundary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mtClean="0"/>
              <a:t>Continental-Continental (creates mountains)</a:t>
            </a:r>
          </a:p>
        </p:txBody>
      </p:sp>
      <p:pic>
        <p:nvPicPr>
          <p:cNvPr id="83973" name="Picture 5" descr="plates_ccc01"/>
          <p:cNvPicPr>
            <a:picLocks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447800" y="3048000"/>
            <a:ext cx="5943600" cy="34163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650391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3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3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3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3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39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39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39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3716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Plate Boundaries</a:t>
            </a:r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143000"/>
            <a:ext cx="7543800" cy="1295400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mtClean="0"/>
              <a:t>Transform Boundary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mtClean="0"/>
              <a:t>Area where two plates meet and move laterally</a:t>
            </a:r>
          </a:p>
          <a:p>
            <a:pPr lvl="1" eaLnBrk="1" hangingPunct="1">
              <a:lnSpc>
                <a:spcPct val="90000"/>
              </a:lnSpc>
              <a:buFont typeface="Wingdings" pitchFamily="16" charset="2"/>
              <a:buNone/>
              <a:defRPr/>
            </a:pPr>
            <a:r>
              <a:rPr lang="en-US" smtClean="0"/>
              <a:t>	(slide past one another)</a:t>
            </a:r>
          </a:p>
        </p:txBody>
      </p:sp>
      <p:pic>
        <p:nvPicPr>
          <p:cNvPr id="84997" name="Picture 5" descr="transform"/>
          <p:cNvPicPr>
            <a:picLocks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676400" y="3124200"/>
            <a:ext cx="5791200" cy="3505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400639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4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4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4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4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4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4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49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49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49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3716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3 Main Layers of the Earth</a:t>
            </a:r>
          </a:p>
        </p:txBody>
      </p:sp>
      <p:sp>
        <p:nvSpPr>
          <p:cNvPr id="151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16" charset="2"/>
              <a:buNone/>
              <a:defRPr/>
            </a:pPr>
            <a:endParaRPr lang="en-US" smtClean="0"/>
          </a:p>
        </p:txBody>
      </p:sp>
      <p:pic>
        <p:nvPicPr>
          <p:cNvPr id="54276" name="Picture 5" descr="F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1104900"/>
            <a:ext cx="4838700" cy="575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59653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3 Main Layers of the Earth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Crust (outermost and thinnest layer)</a:t>
            </a:r>
          </a:p>
          <a:p>
            <a:pPr lvl="1" eaLnBrk="1" hangingPunct="1">
              <a:defRPr/>
            </a:pPr>
            <a:r>
              <a:rPr lang="en-US" smtClean="0"/>
              <a:t>Two Types of Crust:</a:t>
            </a:r>
          </a:p>
          <a:p>
            <a:pPr lvl="2" eaLnBrk="1" hangingPunct="1">
              <a:defRPr/>
            </a:pPr>
            <a:r>
              <a:rPr lang="en-US" smtClean="0"/>
              <a:t>Oceanic – makes up the ocean floor (high density)</a:t>
            </a:r>
          </a:p>
          <a:p>
            <a:pPr lvl="2" eaLnBrk="1" hangingPunct="1">
              <a:defRPr/>
            </a:pPr>
            <a:r>
              <a:rPr lang="en-US" smtClean="0"/>
              <a:t>Continental – Makes up the continents (low 							    density)</a:t>
            </a:r>
          </a:p>
          <a:p>
            <a:pPr lvl="2" eaLnBrk="1" hangingPunct="1">
              <a:defRPr/>
            </a:pPr>
            <a:r>
              <a:rPr lang="en-US" smtClean="0"/>
              <a:t>Oceanic crust has a composition like basalt, while continental crust is more like granite.</a:t>
            </a:r>
          </a:p>
        </p:txBody>
      </p:sp>
    </p:spTree>
    <p:extLst>
      <p:ext uri="{BB962C8B-B14F-4D97-AF65-F5344CB8AC3E}">
        <p14:creationId xmlns:p14="http://schemas.microsoft.com/office/powerpoint/2010/main" val="20921432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0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0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0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0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0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0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0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0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06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06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3 Main Layers of the Earth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800" smtClean="0"/>
              <a:t>Mantle – the second (and thickest) layer</a:t>
            </a:r>
          </a:p>
          <a:p>
            <a:pPr lvl="1" eaLnBrk="1" hangingPunct="1">
              <a:lnSpc>
                <a:spcPct val="90000"/>
              </a:lnSpc>
              <a:buFont typeface="Wingdings" pitchFamily="16" charset="2"/>
              <a:buNone/>
              <a:defRPr/>
            </a:pPr>
            <a:r>
              <a:rPr lang="en-US" sz="2400" smtClean="0"/>
              <a:t>(The mantle can be split into many layers, but the upper two affect plate tectonics the most.)</a:t>
            </a:r>
          </a:p>
          <a:p>
            <a:pPr lvl="1" eaLnBrk="1" hangingPunct="1">
              <a:lnSpc>
                <a:spcPct val="90000"/>
              </a:lnSpc>
              <a:buFont typeface="Wingdings" pitchFamily="16" charset="2"/>
              <a:buNone/>
              <a:defRPr/>
            </a:pPr>
            <a:endParaRPr lang="en-US" sz="2400" smtClean="0"/>
          </a:p>
          <a:p>
            <a:pPr lvl="1" eaLnBrk="1" hangingPunct="1">
              <a:lnSpc>
                <a:spcPct val="90000"/>
              </a:lnSpc>
              <a:buFont typeface="Wingdings" pitchFamily="16" charset="2"/>
              <a:buNone/>
              <a:defRPr/>
            </a:pPr>
            <a:r>
              <a:rPr lang="en-US" u="sng" smtClean="0"/>
              <a:t>Lithosphere</a:t>
            </a:r>
            <a:r>
              <a:rPr lang="en-US" smtClean="0"/>
              <a:t> – top, most solid layer (some geologists include the crust in this layer)</a:t>
            </a:r>
          </a:p>
          <a:p>
            <a:pPr lvl="1" eaLnBrk="1" hangingPunct="1">
              <a:lnSpc>
                <a:spcPct val="90000"/>
              </a:lnSpc>
              <a:buFont typeface="Wingdings" pitchFamily="16" charset="2"/>
              <a:buNone/>
              <a:defRPr/>
            </a:pPr>
            <a:endParaRPr lang="en-US" smtClean="0"/>
          </a:p>
          <a:p>
            <a:pPr lvl="1" eaLnBrk="1" hangingPunct="1">
              <a:lnSpc>
                <a:spcPct val="90000"/>
              </a:lnSpc>
              <a:buFont typeface="Wingdings" pitchFamily="16" charset="2"/>
              <a:buNone/>
              <a:defRPr/>
            </a:pPr>
            <a:r>
              <a:rPr lang="en-US" u="sng" smtClean="0"/>
              <a:t>Aesthenosphere</a:t>
            </a:r>
            <a:r>
              <a:rPr lang="en-US" smtClean="0"/>
              <a:t> – second, more plastic layer of the mantle</a:t>
            </a:r>
          </a:p>
          <a:p>
            <a:pPr lvl="1" eaLnBrk="1" hangingPunct="1">
              <a:lnSpc>
                <a:spcPct val="90000"/>
              </a:lnSpc>
              <a:buFont typeface="Wingdings" pitchFamily="16" charset="2"/>
              <a:buNone/>
              <a:defRPr/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794354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1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1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1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1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16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16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/>
          </a:p>
        </p:txBody>
      </p:sp>
      <p:sp>
        <p:nvSpPr>
          <p:cNvPr id="153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/>
          </a:p>
        </p:txBody>
      </p:sp>
      <p:pic>
        <p:nvPicPr>
          <p:cNvPr id="57348" name="Picture 5" descr="f1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0"/>
            <a:ext cx="5470525" cy="681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73849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3 Main Layers of the Earth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Inner and Outer Core (Innermost, and hottest layers)</a:t>
            </a:r>
          </a:p>
          <a:p>
            <a:pPr lvl="1" eaLnBrk="1" hangingPunct="1">
              <a:defRPr/>
            </a:pPr>
            <a:r>
              <a:rPr lang="en-US" smtClean="0"/>
              <a:t>Theses areas are composed of both molten (outer) and solid (inner) nickel and iron.</a:t>
            </a:r>
          </a:p>
          <a:p>
            <a:pPr lvl="1" eaLnBrk="1" hangingPunct="1">
              <a:defRPr/>
            </a:pPr>
            <a:r>
              <a:rPr lang="en-US" smtClean="0"/>
              <a:t>Temperatures in the Inner Core can reach    ~ 7000</a:t>
            </a:r>
            <a:r>
              <a:rPr lang="en-US" baseline="40000" smtClean="0"/>
              <a:t>o</a:t>
            </a:r>
            <a:r>
              <a:rPr lang="en-US" smtClean="0"/>
              <a:t>C (hotter than the surface of the Sun)</a:t>
            </a:r>
          </a:p>
        </p:txBody>
      </p:sp>
    </p:spTree>
    <p:extLst>
      <p:ext uri="{BB962C8B-B14F-4D97-AF65-F5344CB8AC3E}">
        <p14:creationId xmlns:p14="http://schemas.microsoft.com/office/powerpoint/2010/main" val="34227536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2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2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2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2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2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2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3716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Continental Drift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990600"/>
            <a:ext cx="8458200" cy="1676400"/>
          </a:xfrm>
        </p:spPr>
        <p:txBody>
          <a:bodyPr>
            <a:normAutofit lnSpcReduction="10000"/>
          </a:bodyPr>
          <a:lstStyle/>
          <a:p>
            <a:pPr eaLnBrk="1" hangingPunct="1">
              <a:defRPr/>
            </a:pPr>
            <a:r>
              <a:rPr lang="en-US" sz="2800" smtClean="0"/>
              <a:t>Basics</a:t>
            </a:r>
          </a:p>
          <a:p>
            <a:pPr lvl="1" eaLnBrk="1" hangingPunct="1">
              <a:defRPr/>
            </a:pPr>
            <a:r>
              <a:rPr lang="en-US" sz="2400" smtClean="0"/>
              <a:t>The Earth’s crust is made up of about 20 different plates.</a:t>
            </a:r>
          </a:p>
          <a:p>
            <a:pPr lvl="1" eaLnBrk="1" hangingPunct="1">
              <a:defRPr/>
            </a:pPr>
            <a:r>
              <a:rPr lang="en-US" sz="2400" smtClean="0"/>
              <a:t>These plates move due to convection of molten rock in the mantle.</a:t>
            </a:r>
          </a:p>
        </p:txBody>
      </p:sp>
      <p:pic>
        <p:nvPicPr>
          <p:cNvPr id="73733" name="Picture 5" descr="leg_platesAll"/>
          <p:cNvPicPr>
            <a:picLocks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219200" y="3097213"/>
            <a:ext cx="7086600" cy="376078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51805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3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3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3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3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3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3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737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Continental Drift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1600200"/>
            <a:ext cx="4038600" cy="41148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smtClean="0"/>
              <a:t>Alfred Wegener (German Meteorologist)</a:t>
            </a:r>
          </a:p>
          <a:p>
            <a:pPr eaLnBrk="1" hangingPunct="1">
              <a:defRPr/>
            </a:pPr>
            <a:endParaRPr lang="en-US" sz="2800" smtClean="0"/>
          </a:p>
          <a:p>
            <a:pPr eaLnBrk="1" hangingPunct="1">
              <a:buFont typeface="Wingdings" pitchFamily="16" charset="2"/>
              <a:buNone/>
              <a:defRPr/>
            </a:pPr>
            <a:r>
              <a:rPr lang="en-US" sz="2800" smtClean="0"/>
              <a:t>	Theorized that the Earth’s continents were once together and slowly drifted apart over the last 250 million years.</a:t>
            </a:r>
          </a:p>
        </p:txBody>
      </p:sp>
      <p:pic>
        <p:nvPicPr>
          <p:cNvPr id="74757" name="Picture 5" descr="T071374A"/>
          <p:cNvPicPr>
            <a:picLocks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800600" y="2286000"/>
            <a:ext cx="3848100" cy="34210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02912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4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4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747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47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47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4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4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474</Words>
  <Application>Microsoft Office PowerPoint</Application>
  <PresentationFormat>On-screen Show (4:3)</PresentationFormat>
  <Paragraphs>91</Paragraphs>
  <Slides>22</Slides>
  <Notes>21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Plate Tectonics</vt:lpstr>
      <vt:lpstr>Plate Tectonics</vt:lpstr>
      <vt:lpstr>3 Main Layers of the Earth</vt:lpstr>
      <vt:lpstr>3 Main Layers of the Earth</vt:lpstr>
      <vt:lpstr>3 Main Layers of the Earth</vt:lpstr>
      <vt:lpstr>PowerPoint Presentation</vt:lpstr>
      <vt:lpstr>3 Main Layers of the Earth</vt:lpstr>
      <vt:lpstr>Continental Drift</vt:lpstr>
      <vt:lpstr>Continental Drift</vt:lpstr>
      <vt:lpstr>Continental Drift</vt:lpstr>
      <vt:lpstr>Continental Drift</vt:lpstr>
      <vt:lpstr>PowerPoint Presentation</vt:lpstr>
      <vt:lpstr>Seafloor Spreading</vt:lpstr>
      <vt:lpstr>PowerPoint Presentation</vt:lpstr>
      <vt:lpstr>PowerPoint Presentation</vt:lpstr>
      <vt:lpstr>Plate Boundaries</vt:lpstr>
      <vt:lpstr>Plate Boundaries</vt:lpstr>
      <vt:lpstr>Plate Boundaries</vt:lpstr>
      <vt:lpstr>Plate Boundaries</vt:lpstr>
      <vt:lpstr>Plate Boundaries</vt:lpstr>
      <vt:lpstr>Plate Boundaries</vt:lpstr>
      <vt:lpstr>Plate Boundaries</vt:lpstr>
    </vt:vector>
  </TitlesOfParts>
  <Company>South Western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Plate Tectonics</dc:title>
  <dc:creator>SWSD</dc:creator>
  <cp:lastModifiedBy>SWSD</cp:lastModifiedBy>
  <cp:revision>1</cp:revision>
  <dcterms:created xsi:type="dcterms:W3CDTF">2013-04-05T17:50:23Z</dcterms:created>
  <dcterms:modified xsi:type="dcterms:W3CDTF">2013-04-05T17:53:17Z</dcterms:modified>
</cp:coreProperties>
</file>