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40325-802E-482B-AC01-6D1B92E1B9E2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DD617-A190-40DC-9858-E2FAB5D0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3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733A5ACE-CBAB-4342-946F-BD2508BED519}" type="slidenum">
              <a:rPr lang="en-US"/>
              <a:pPr/>
              <a:t>2</a:t>
            </a:fld>
            <a:endParaRPr lang="en-US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9A30F5A2-8637-445F-ACAD-1A7387AE28E0}" type="slidenum">
              <a:rPr lang="en-US"/>
              <a:pPr/>
              <a:t>11</a:t>
            </a:fld>
            <a:endParaRPr lang="en-US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2A66C373-776C-4283-9389-EAC21554BBBF}" type="slidenum">
              <a:rPr lang="en-US"/>
              <a:pPr/>
              <a:t>12</a:t>
            </a:fld>
            <a:endParaRPr lang="en-US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2D4E50C0-4B79-40ED-816F-58A8C927A8D6}" type="slidenum">
              <a:rPr lang="en-US"/>
              <a:pPr/>
              <a:t>13</a:t>
            </a:fld>
            <a:endParaRPr lang="en-US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1F9F758A-A336-45F2-9C24-5161595FFAD1}" type="slidenum">
              <a:rPr lang="en-US"/>
              <a:pPr/>
              <a:t>14</a:t>
            </a:fld>
            <a:endParaRPr lang="en-US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AB8B2E36-E4AF-41C7-92AD-AC173F828339}" type="slidenum">
              <a:rPr lang="en-US"/>
              <a:pPr/>
              <a:t>15</a:t>
            </a:fld>
            <a:endParaRPr lang="en-US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06A8DD7E-4102-4FB3-9607-ADBE029EC2E2}" type="slidenum">
              <a:rPr lang="en-US"/>
              <a:pPr/>
              <a:t>16</a:t>
            </a:fld>
            <a:endParaRPr lang="en-US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BF7A0F1F-68F6-4406-9B1F-8A434375C71C}" type="slidenum">
              <a:rPr lang="en-US"/>
              <a:pPr/>
              <a:t>17</a:t>
            </a:fld>
            <a:endParaRPr lang="en-US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6BD2DE8B-9528-4742-9F6B-A1F573D02FE6}" type="slidenum">
              <a:rPr lang="en-US"/>
              <a:pPr/>
              <a:t>18</a:t>
            </a:fld>
            <a:endParaRPr lang="en-US"/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C2FE15E9-BF94-493D-8A46-8F10D078354C}" type="slidenum">
              <a:rPr lang="en-US"/>
              <a:pPr/>
              <a:t>19</a:t>
            </a:fld>
            <a:endParaRPr lang="en-US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321C94F1-4E99-460D-BFF7-09DE1749AAE8}" type="slidenum">
              <a:rPr lang="en-US"/>
              <a:pPr/>
              <a:t>20</a:t>
            </a:fld>
            <a:endParaRPr lang="en-US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7DC0A0B0-CF13-487E-A832-6FAF7F728FFE}" type="slidenum">
              <a:rPr lang="en-US"/>
              <a:pPr/>
              <a:t>3</a:t>
            </a:fld>
            <a:endParaRPr lang="en-US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25992D59-0DC8-4781-A2B5-8B9FF8E8B95F}" type="slidenum">
              <a:rPr lang="en-US"/>
              <a:pPr/>
              <a:t>21</a:t>
            </a:fld>
            <a:endParaRPr lang="en-US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28D3C274-DECF-45B8-BB6D-6B6FBA4060EA}" type="slidenum">
              <a:rPr lang="en-US"/>
              <a:pPr/>
              <a:t>22</a:t>
            </a:fld>
            <a:endParaRPr lang="en-US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A9369CF5-4C37-44FE-BC63-429DE29EE876}" type="slidenum">
              <a:rPr lang="en-US"/>
              <a:pPr/>
              <a:t>23</a:t>
            </a:fld>
            <a:endParaRPr lang="en-US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5B4AFC53-B073-402A-82AD-DA222241778B}" type="slidenum">
              <a:rPr lang="en-US"/>
              <a:pPr/>
              <a:t>24</a:t>
            </a:fld>
            <a:endParaRPr lang="en-US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AA71E64C-906E-4248-9D52-1390E5CE5344}" type="slidenum">
              <a:rPr lang="en-US"/>
              <a:pPr/>
              <a:t>25</a:t>
            </a:fld>
            <a:endParaRPr lang="en-US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93C6E643-3CEC-4FFA-B37A-EC5E5948710B}" type="slidenum">
              <a:rPr lang="en-US"/>
              <a:pPr/>
              <a:t>26</a:t>
            </a:fld>
            <a:endParaRPr lang="en-US"/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FA426231-176C-4284-8E27-84FCAF4D3A5F}" type="slidenum">
              <a:rPr lang="en-US"/>
              <a:pPr/>
              <a:t>27</a:t>
            </a:fld>
            <a:endParaRPr lang="en-US"/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6AFE891B-CE39-49C7-B12C-6A1AB49D54CF}" type="slidenum">
              <a:rPr lang="en-US"/>
              <a:pPr/>
              <a:t>28</a:t>
            </a:fld>
            <a:endParaRPr lang="en-US"/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5961EFE4-B0CA-4D7C-89DF-0215342B3B21}" type="slidenum">
              <a:rPr lang="en-US"/>
              <a:pPr/>
              <a:t>29</a:t>
            </a:fld>
            <a:endParaRPr lang="en-US"/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979B5227-099D-4B8D-941C-AFA67F4E2740}" type="slidenum">
              <a:rPr lang="en-US"/>
              <a:pPr/>
              <a:t>30</a:t>
            </a:fld>
            <a:endParaRPr lang="en-US"/>
          </a:p>
        </p:txBody>
      </p:sp>
      <p:sp>
        <p:nvSpPr>
          <p:cNvPr id="179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50C37197-18F5-4912-BFC3-565AB8E70DDB}" type="slidenum">
              <a:rPr lang="en-US"/>
              <a:pPr/>
              <a:t>4</a:t>
            </a:fld>
            <a:endParaRPr lang="en-US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DDDD695E-EE16-4393-8FE4-5F38EBE687D7}" type="slidenum">
              <a:rPr lang="en-US"/>
              <a:pPr/>
              <a:t>5</a:t>
            </a:fld>
            <a:endParaRPr lang="en-US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92FE4A7F-F604-484B-BA60-9126AA9ECD0E}" type="slidenum">
              <a:rPr lang="en-US"/>
              <a:pPr/>
              <a:t>6</a:t>
            </a:fld>
            <a:endParaRPr lang="en-US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E1AD5A22-95C9-4720-B0AD-5B7066A55C89}" type="slidenum">
              <a:rPr lang="en-US"/>
              <a:pPr/>
              <a:t>7</a:t>
            </a:fld>
            <a:endParaRPr lang="en-US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51A8FC1A-3860-4E04-9738-2C8495BF0F15}" type="slidenum">
              <a:rPr lang="en-US"/>
              <a:pPr/>
              <a:t>8</a:t>
            </a:fld>
            <a:endParaRPr lang="en-US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78507D31-D4B2-4977-9D40-6DB280DF69C6}" type="slidenum">
              <a:rPr lang="en-US"/>
              <a:pPr/>
              <a:t>9</a:t>
            </a:fld>
            <a:endParaRPr lang="en-US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57CC4E43-1717-4AF7-8708-592B5C26847A}" type="slidenum">
              <a:rPr lang="en-US"/>
              <a:pPr/>
              <a:t>10</a:t>
            </a:fld>
            <a:endParaRPr lang="en-US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0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995B-3DC1-4B45-81CE-2066C5BA1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4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3C13-988A-4A50-81A9-AF166B4CC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0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2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7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290DB-D762-4D93-ABB0-FEC6E55EF32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4877B-74A6-4F7D-9EBF-854287DE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Files\United%20Streaming%20Videos\Earth%20and%20Space%20Science\How_Are_Igneous_Rocks_Formed__256k.asx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Geology: Slides 22-50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8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Igneous Rocks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82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Rocks that are created as magma cools and hardens.</a:t>
            </a:r>
          </a:p>
        </p:txBody>
      </p:sp>
      <p:pic>
        <p:nvPicPr>
          <p:cNvPr id="31748" name="Picture 5" descr="anat_lav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514600"/>
            <a:ext cx="4648200" cy="398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Igneous Rocks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smtClean="0"/>
              <a:t>Two types of Igneous Rocks: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Intrusive – rocks cool underground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Extrusive – rocks cool above ground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smtClean="0"/>
              <a:t>Grain Size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Intrusive rocks cool more slowly so their crystals grow larger.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Extrusive rocks cool more quickly so their crystals are smaller.</a:t>
            </a:r>
          </a:p>
        </p:txBody>
      </p:sp>
    </p:spTree>
    <p:extLst>
      <p:ext uri="{BB962C8B-B14F-4D97-AF65-F5344CB8AC3E}">
        <p14:creationId xmlns:p14="http://schemas.microsoft.com/office/powerpoint/2010/main" val="22991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6" name="Picture 5" descr="000334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672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BasaltAphaniticWeatherC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6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914400" y="54102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Intrusive Igneous Rock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5562600" y="5410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Extrusive Igneous Rock</a:t>
            </a:r>
          </a:p>
        </p:txBody>
      </p:sp>
    </p:spTree>
    <p:extLst>
      <p:ext uri="{BB962C8B-B14F-4D97-AF65-F5344CB8AC3E}">
        <p14:creationId xmlns:p14="http://schemas.microsoft.com/office/powerpoint/2010/main" val="4391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/>
      <p:bldP spid="133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RhyoliteC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276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Igneous Rocks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Magma or Lava Types</a:t>
            </a:r>
          </a:p>
          <a:p>
            <a:pPr eaLnBrk="1" hangingPunct="1">
              <a:defRPr/>
            </a:pPr>
            <a:endParaRPr lang="en-US" sz="2800" smtClean="0"/>
          </a:p>
          <a:p>
            <a:pPr lvl="1" eaLnBrk="1" hangingPunct="1">
              <a:defRPr/>
            </a:pPr>
            <a:r>
              <a:rPr lang="en-US" sz="2400" smtClean="0"/>
              <a:t>Felsic – contains more than 50% silicate material (</a:t>
            </a:r>
            <a:r>
              <a:rPr lang="en-US" sz="2400" i="1" u="sng" smtClean="0"/>
              <a:t>generally</a:t>
            </a:r>
            <a:r>
              <a:rPr lang="en-US" sz="2400" smtClean="0"/>
              <a:t> light colored rocks)</a:t>
            </a:r>
          </a:p>
          <a:p>
            <a:pPr lvl="1" eaLnBrk="1" hangingPunct="1">
              <a:defRPr/>
            </a:pPr>
            <a:endParaRPr lang="en-US" sz="2400" smtClean="0"/>
          </a:p>
          <a:p>
            <a:pPr lvl="1" eaLnBrk="1" hangingPunct="1">
              <a:defRPr/>
            </a:pPr>
            <a:r>
              <a:rPr lang="en-US" sz="2400" smtClean="0"/>
              <a:t>Mafic – contains over 50% iron and magnesium (</a:t>
            </a:r>
            <a:r>
              <a:rPr lang="en-US" sz="2400" i="1" u="sng" smtClean="0"/>
              <a:t>generally</a:t>
            </a:r>
            <a:r>
              <a:rPr lang="en-US" sz="2400" smtClean="0"/>
              <a:t> dark colored rocks)</a:t>
            </a:r>
          </a:p>
        </p:txBody>
      </p:sp>
      <p:pic>
        <p:nvPicPr>
          <p:cNvPr id="50183" name="Picture 7" descr="mafic2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14800"/>
            <a:ext cx="3276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4191000" y="26670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419600" y="5257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  <p:bldP spid="501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Igneous Rocks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Texture – based on grain size</a:t>
            </a:r>
          </a:p>
          <a:p>
            <a:pPr lvl="1" eaLnBrk="1" hangingPunct="1">
              <a:defRPr/>
            </a:pPr>
            <a:endParaRPr lang="en-US" sz="2400" smtClean="0"/>
          </a:p>
          <a:p>
            <a:pPr lvl="1" eaLnBrk="1" hangingPunct="1">
              <a:defRPr/>
            </a:pPr>
            <a:r>
              <a:rPr lang="en-US" sz="2400" smtClean="0"/>
              <a:t>Coarse Grained – made of large crystals       Intrusive</a:t>
            </a:r>
          </a:p>
          <a:p>
            <a:pPr lvl="1" eaLnBrk="1" hangingPunct="1">
              <a:buFont typeface="Wingdings" pitchFamily="16" charset="2"/>
              <a:buNone/>
              <a:defRPr/>
            </a:pPr>
            <a:r>
              <a:rPr lang="en-US" sz="2400" smtClean="0"/>
              <a:t>       </a:t>
            </a:r>
          </a:p>
          <a:p>
            <a:pPr lvl="1" eaLnBrk="1" hangingPunct="1">
              <a:defRPr/>
            </a:pPr>
            <a:r>
              <a:rPr lang="en-US" sz="2400" smtClean="0"/>
              <a:t>Fine Grained – made up of small crystals</a:t>
            </a:r>
          </a:p>
          <a:p>
            <a:pPr lvl="1" eaLnBrk="1" hangingPunct="1">
              <a:defRPr/>
            </a:pPr>
            <a:r>
              <a:rPr lang="en-US" sz="2400" smtClean="0"/>
              <a:t>Glassy – no crystals                                    E</a:t>
            </a:r>
            <a:r>
              <a:rPr lang="en-US" sz="2200" smtClean="0"/>
              <a:t>xtrusive</a:t>
            </a:r>
          </a:p>
          <a:p>
            <a:pPr lvl="1" eaLnBrk="1" hangingPunct="1">
              <a:defRPr/>
            </a:pPr>
            <a:endParaRPr lang="en-US" sz="2400" smtClean="0"/>
          </a:p>
          <a:p>
            <a:pPr lvl="1" eaLnBrk="1" hangingPunct="1">
              <a:defRPr/>
            </a:pPr>
            <a:r>
              <a:rPr lang="en-US" sz="2400" smtClean="0"/>
              <a:t>Porphyritic – made up of both large          Both                                                 		       and small crystals            Int. and Ext.</a:t>
            </a: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67818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4038600" y="4495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 flipV="1">
            <a:off x="6858000" y="4191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61722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Igneous Rocks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Describe Igneous rocks using:</a:t>
            </a:r>
          </a:p>
          <a:p>
            <a:pPr lvl="1" eaLnBrk="1" hangingPunct="1">
              <a:defRPr/>
            </a:pPr>
            <a:r>
              <a:rPr lang="en-US" smtClean="0"/>
              <a:t>Where it cooled</a:t>
            </a:r>
          </a:p>
          <a:p>
            <a:pPr lvl="1" eaLnBrk="1" hangingPunct="1">
              <a:defRPr/>
            </a:pPr>
            <a:r>
              <a:rPr lang="en-US" smtClean="0"/>
              <a:t>Type of magma or lava</a:t>
            </a:r>
          </a:p>
          <a:p>
            <a:pPr lvl="1" eaLnBrk="1" hangingPunct="1">
              <a:defRPr/>
            </a:pPr>
            <a:r>
              <a:rPr lang="en-US" smtClean="0"/>
              <a:t>Texture of the rock</a:t>
            </a:r>
          </a:p>
        </p:txBody>
      </p:sp>
    </p:spTree>
    <p:extLst>
      <p:ext uri="{BB962C8B-B14F-4D97-AF65-F5344CB8AC3E}">
        <p14:creationId xmlns:p14="http://schemas.microsoft.com/office/powerpoint/2010/main" val="20698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5412" name="How_Are_Igneous_Rocks_Formed__256k.asx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43000"/>
            <a:ext cx="7010400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5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5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541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bedding_g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81200"/>
            <a:ext cx="7086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Sedimentary Rocks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153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Rocks made from pieces of other rock that have become cemented together.</a:t>
            </a:r>
          </a:p>
        </p:txBody>
      </p:sp>
    </p:spTree>
    <p:extLst>
      <p:ext uri="{BB962C8B-B14F-4D97-AF65-F5344CB8AC3E}">
        <p14:creationId xmlns:p14="http://schemas.microsoft.com/office/powerpoint/2010/main" val="33767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Sedimentary Rocks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There are three types of sedimentary rocks based on the way they form.</a:t>
            </a:r>
          </a:p>
        </p:txBody>
      </p:sp>
    </p:spTree>
    <p:extLst>
      <p:ext uri="{BB962C8B-B14F-4D97-AF65-F5344CB8AC3E}">
        <p14:creationId xmlns:p14="http://schemas.microsoft.com/office/powerpoint/2010/main" val="85493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Sedimentary Rocks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Clastic</a:t>
            </a:r>
          </a:p>
          <a:p>
            <a:pPr lvl="1" eaLnBrk="1" hangingPunct="1">
              <a:defRPr/>
            </a:pPr>
            <a:r>
              <a:rPr lang="en-US" sz="2600" smtClean="0"/>
              <a:t>Made by other rocks being eroded into sediments.</a:t>
            </a:r>
          </a:p>
          <a:p>
            <a:pPr lvl="1" eaLnBrk="1" hangingPunct="1">
              <a:defRPr/>
            </a:pPr>
            <a:r>
              <a:rPr lang="en-US" sz="2600" smtClean="0"/>
              <a:t>The sediments are then deposited and compacted.</a:t>
            </a:r>
          </a:p>
          <a:p>
            <a:pPr lvl="1" eaLnBrk="1" hangingPunct="1">
              <a:defRPr/>
            </a:pPr>
            <a:r>
              <a:rPr lang="en-US" sz="2600" smtClean="0"/>
              <a:t>Cement then works its way between the sediment particles and creates a rock.</a:t>
            </a:r>
          </a:p>
          <a:p>
            <a:pPr lvl="1" eaLnBrk="1" hangingPunct="1">
              <a:defRPr/>
            </a:pPr>
            <a:r>
              <a:rPr lang="en-US" sz="2600" smtClean="0"/>
              <a:t>Clastic rocks are described by their </a:t>
            </a:r>
            <a:r>
              <a:rPr lang="en-US" sz="2600" b="1" u="sng" smtClean="0"/>
              <a:t>sorting</a:t>
            </a:r>
            <a:r>
              <a:rPr lang="en-US" sz="2600" smtClean="0"/>
              <a:t>.</a:t>
            </a:r>
          </a:p>
          <a:p>
            <a:pPr lvl="1" eaLnBrk="1" hangingPunct="1">
              <a:defRPr/>
            </a:pPr>
            <a:r>
              <a:rPr lang="en-US" sz="2600" b="1" u="sng" smtClean="0"/>
              <a:t>Well sorted</a:t>
            </a:r>
            <a:r>
              <a:rPr lang="en-US" sz="2600" smtClean="0"/>
              <a:t> means all pieces of the rock are similar in size, </a:t>
            </a:r>
            <a:r>
              <a:rPr lang="en-US" sz="2600" b="1" u="sng" smtClean="0"/>
              <a:t>poorly sorted</a:t>
            </a:r>
            <a:r>
              <a:rPr lang="en-US" sz="2600" smtClean="0"/>
              <a:t> means that the pieces that make up the rock are different sizes.</a:t>
            </a:r>
          </a:p>
        </p:txBody>
      </p:sp>
    </p:spTree>
    <p:extLst>
      <p:ext uri="{BB962C8B-B14F-4D97-AF65-F5344CB8AC3E}">
        <p14:creationId xmlns:p14="http://schemas.microsoft.com/office/powerpoint/2010/main" val="14165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vulcan_impact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219200"/>
            <a:ext cx="5334000" cy="525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Rocks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0386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Catastrophism versus Uniformitarianism</a:t>
            </a:r>
          </a:p>
          <a:p>
            <a:pPr eaLnBrk="1" hangingPunct="1">
              <a:buFont typeface="Wingdings" pitchFamily="16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Catastrophism</a:t>
            </a:r>
          </a:p>
          <a:p>
            <a:pPr lvl="1" eaLnBrk="1" hangingPunct="1">
              <a:defRPr/>
            </a:pPr>
            <a:r>
              <a:rPr lang="en-US" sz="2400" smtClean="0"/>
              <a:t>The Earth’s surface was created by fast drastic changes (called catastrophes) that occurred long ago and do not occur anymore.</a:t>
            </a:r>
          </a:p>
          <a:p>
            <a:pPr lvl="1" eaLnBrk="1" hangingPunct="1">
              <a:defRPr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741708376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Sedimentary Rocks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686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Chemical</a:t>
            </a:r>
          </a:p>
          <a:p>
            <a:pPr lvl="1" eaLnBrk="1" hangingPunct="1">
              <a:defRPr/>
            </a:pPr>
            <a:r>
              <a:rPr lang="en-US" smtClean="0"/>
              <a:t>Made as mineral rich water evaporates and the minerals are left behind.</a:t>
            </a:r>
          </a:p>
        </p:txBody>
      </p:sp>
      <p:pic>
        <p:nvPicPr>
          <p:cNvPr id="56325" name="Picture 5" descr="limeston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581400"/>
            <a:ext cx="3886200" cy="277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6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Sedimentary Rocks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610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Organic</a:t>
            </a:r>
          </a:p>
          <a:p>
            <a:pPr lvl="1" eaLnBrk="1" hangingPunct="1">
              <a:defRPr/>
            </a:pPr>
            <a:r>
              <a:rPr lang="en-US" smtClean="0"/>
              <a:t>A rock made from the remains of a dead plant or animal.</a:t>
            </a:r>
          </a:p>
          <a:p>
            <a:pPr lvl="1" eaLnBrk="1" hangingPunct="1">
              <a:defRPr/>
            </a:pPr>
            <a:r>
              <a:rPr lang="en-US" smtClean="0"/>
              <a:t>Coal (plants) and organic limestone (animal) are two examples of organic rocks.</a:t>
            </a:r>
          </a:p>
        </p:txBody>
      </p:sp>
      <p:pic>
        <p:nvPicPr>
          <p:cNvPr id="57349" name="Picture 5" descr="mvc-002f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4267200"/>
            <a:ext cx="3124200" cy="234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2" name="Picture 8" descr="COQUINA_big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267200"/>
            <a:ext cx="3124200" cy="229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4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hcs8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944938"/>
            <a:ext cx="4876800" cy="291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Sedimentary Features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1534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Stratification</a:t>
            </a:r>
          </a:p>
          <a:p>
            <a:pPr lvl="1" eaLnBrk="1" hangingPunct="1">
              <a:defRPr/>
            </a:pPr>
            <a:r>
              <a:rPr lang="en-US" smtClean="0"/>
              <a:t>Made as different types of sediment are layered on top of one another.</a:t>
            </a:r>
          </a:p>
          <a:p>
            <a:pPr lvl="1" eaLnBrk="1" hangingPunct="1">
              <a:defRPr/>
            </a:pPr>
            <a:r>
              <a:rPr lang="en-US" smtClean="0"/>
              <a:t>The different rock types create layers in the rocks.</a:t>
            </a:r>
          </a:p>
          <a:p>
            <a:pPr lvl="1" eaLnBrk="1" hangingPunct="1">
              <a:defRPr/>
            </a:pPr>
            <a:r>
              <a:rPr lang="en-US" smtClean="0"/>
              <a:t>It is only found in clastic sedimentary rocks.</a:t>
            </a:r>
          </a:p>
        </p:txBody>
      </p:sp>
    </p:spTree>
    <p:extLst>
      <p:ext uri="{BB962C8B-B14F-4D97-AF65-F5344CB8AC3E}">
        <p14:creationId xmlns:p14="http://schemas.microsoft.com/office/powerpoint/2010/main" val="40755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Sedimentary Features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Fossils</a:t>
            </a:r>
          </a:p>
          <a:p>
            <a:pPr lvl="1" eaLnBrk="1" hangingPunct="1">
              <a:defRPr/>
            </a:pPr>
            <a:r>
              <a:rPr lang="en-US" smtClean="0"/>
              <a:t>Made from the imprint of the hard parts of plants or animals.</a:t>
            </a:r>
          </a:p>
          <a:p>
            <a:pPr lvl="1" eaLnBrk="1" hangingPunct="1">
              <a:defRPr/>
            </a:pPr>
            <a:r>
              <a:rPr lang="en-US" smtClean="0"/>
              <a:t>They are only found in clastic sedimentary rocks.</a:t>
            </a:r>
          </a:p>
          <a:p>
            <a:pPr lvl="1" eaLnBrk="1" hangingPunct="1">
              <a:buFont typeface="Wingdings" pitchFamily="16" charset="2"/>
              <a:buNone/>
              <a:defRPr/>
            </a:pPr>
            <a:endParaRPr lang="en-US" smtClean="0"/>
          </a:p>
        </p:txBody>
      </p:sp>
      <p:pic>
        <p:nvPicPr>
          <p:cNvPr id="59397" name="Picture 5" descr="T025182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86000"/>
            <a:ext cx="4038600" cy="339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old_ripple_mark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581400"/>
            <a:ext cx="6096000" cy="307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Sedimentary Features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458200" cy="22860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smtClean="0"/>
              <a:t>Ripple Marks and Mud Cracks</a:t>
            </a:r>
          </a:p>
          <a:p>
            <a:pPr lvl="1" eaLnBrk="1" hangingPunct="1">
              <a:defRPr/>
            </a:pPr>
            <a:r>
              <a:rPr lang="en-US" sz="2400" smtClean="0"/>
              <a:t>Can show what the climate of an area was like during the time of the rock’s creation.</a:t>
            </a:r>
          </a:p>
          <a:p>
            <a:pPr lvl="1" eaLnBrk="1" hangingPunct="1">
              <a:defRPr/>
            </a:pPr>
            <a:r>
              <a:rPr lang="en-US" sz="2400" smtClean="0"/>
              <a:t>Ripple Marks are found in rocks that form near water.</a:t>
            </a:r>
          </a:p>
          <a:p>
            <a:pPr lvl="1" eaLnBrk="1" hangingPunct="1">
              <a:defRPr/>
            </a:pPr>
            <a:r>
              <a:rPr lang="en-US" sz="2400" smtClean="0"/>
              <a:t>Mud Cracks form in rocks from very dry, arid regions (deserts)</a:t>
            </a:r>
          </a:p>
        </p:txBody>
      </p:sp>
    </p:spTree>
    <p:extLst>
      <p:ext uri="{BB962C8B-B14F-4D97-AF65-F5344CB8AC3E}">
        <p14:creationId xmlns:p14="http://schemas.microsoft.com/office/powerpoint/2010/main" val="27600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Sedimentary Features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Geodes</a:t>
            </a:r>
          </a:p>
          <a:p>
            <a:pPr lvl="1" eaLnBrk="1" hangingPunct="1">
              <a:defRPr/>
            </a:pPr>
            <a:r>
              <a:rPr lang="en-US" sz="2600" smtClean="0"/>
              <a:t>Forms when a rock is hollowed by mineral-rich water and then the water evaporates.</a:t>
            </a:r>
          </a:p>
          <a:p>
            <a:pPr lvl="1" eaLnBrk="1" hangingPunct="1">
              <a:defRPr/>
            </a:pPr>
            <a:r>
              <a:rPr lang="en-US" sz="2600" smtClean="0"/>
              <a:t>As the water evaporates it leaves the minerals behind in the form of mineral crystals within the rock.</a:t>
            </a:r>
          </a:p>
          <a:p>
            <a:pPr lvl="1" eaLnBrk="1" hangingPunct="1">
              <a:defRPr/>
            </a:pPr>
            <a:r>
              <a:rPr lang="en-US" sz="2600" smtClean="0"/>
              <a:t>Eventually the rocks can completely fill with mineral crystals.</a:t>
            </a:r>
          </a:p>
        </p:txBody>
      </p:sp>
      <p:pic>
        <p:nvPicPr>
          <p:cNvPr id="61445" name="Picture 5" descr="choyas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67150"/>
            <a:ext cx="47625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3" descr="granodiorit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81200"/>
            <a:ext cx="6248400" cy="468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Metamorphic Rocks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Rocks that are created by changes in the rock brought about by heat, pressure or chemical reactions.</a:t>
            </a:r>
          </a:p>
        </p:txBody>
      </p:sp>
    </p:spTree>
    <p:extLst>
      <p:ext uri="{BB962C8B-B14F-4D97-AF65-F5344CB8AC3E}">
        <p14:creationId xmlns:p14="http://schemas.microsoft.com/office/powerpoint/2010/main" val="7036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2" name="Picture 14" descr="mar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5613"/>
            <a:ext cx="35814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2" descr="gne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10063"/>
            <a:ext cx="353377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Metamorphism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Contact Metamorphism</a:t>
            </a:r>
          </a:p>
          <a:p>
            <a:pPr lvl="1" eaLnBrk="1" hangingPunct="1">
              <a:defRPr/>
            </a:pPr>
            <a:r>
              <a:rPr lang="en-US" sz="2800" smtClean="0"/>
              <a:t>Created as lava or magma “bakes” a rock (occurs over a smaller area)</a:t>
            </a:r>
          </a:p>
          <a:p>
            <a:pPr lvl="1" eaLnBrk="1" hangingPunct="1">
              <a:defRPr/>
            </a:pPr>
            <a:endParaRPr lang="en-US" sz="2800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Regional Metamorphism</a:t>
            </a:r>
          </a:p>
          <a:p>
            <a:pPr lvl="1" eaLnBrk="1" hangingPunct="1">
              <a:defRPr/>
            </a:pPr>
            <a:r>
              <a:rPr lang="en-US" sz="2800" smtClean="0"/>
              <a:t>Created as pressure crushes a rock (occurs over a large area)</a:t>
            </a:r>
          </a:p>
        </p:txBody>
      </p:sp>
    </p:spTree>
    <p:extLst>
      <p:ext uri="{BB962C8B-B14F-4D97-AF65-F5344CB8AC3E}">
        <p14:creationId xmlns:p14="http://schemas.microsoft.com/office/powerpoint/2010/main" val="36780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Metamorphic Features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Foliation</a:t>
            </a:r>
          </a:p>
          <a:p>
            <a:pPr lvl="1" eaLnBrk="1" hangingPunct="1">
              <a:defRPr/>
            </a:pPr>
            <a:r>
              <a:rPr lang="en-US" smtClean="0"/>
              <a:t>Layers within a rock created by pressure.</a:t>
            </a:r>
          </a:p>
        </p:txBody>
      </p:sp>
      <p:pic>
        <p:nvPicPr>
          <p:cNvPr id="65541" name="Picture 5" descr="Pegmatite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743200"/>
            <a:ext cx="26622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2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Changes in Rocks caused by Metamorphism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growth of new minerals.</a:t>
            </a:r>
          </a:p>
          <a:p>
            <a:pPr eaLnBrk="1" hangingPunct="1">
              <a:buFont typeface="Wingdings" pitchFamily="16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The deformation of mineral crystals.</a:t>
            </a:r>
          </a:p>
          <a:p>
            <a:pPr eaLnBrk="1" hangingPunct="1">
              <a:buFont typeface="Wingdings" pitchFamily="16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The re-crystallization of mineral crystals as larger mineral crystals.</a:t>
            </a:r>
          </a:p>
        </p:txBody>
      </p:sp>
    </p:spTree>
    <p:extLst>
      <p:ext uri="{BB962C8B-B14F-4D97-AF65-F5344CB8AC3E}">
        <p14:creationId xmlns:p14="http://schemas.microsoft.com/office/powerpoint/2010/main" val="871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Rocks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Uniformitarianism </a:t>
            </a:r>
          </a:p>
          <a:p>
            <a:pPr lvl="1" eaLnBrk="1" hangingPunct="1">
              <a:defRPr/>
            </a:pPr>
            <a:r>
              <a:rPr lang="en-US" sz="2400" smtClean="0"/>
              <a:t>Developed by the father of modern Geology, James Hutton</a:t>
            </a:r>
          </a:p>
          <a:p>
            <a:pPr lvl="1" eaLnBrk="1" hangingPunct="1">
              <a:defRPr/>
            </a:pPr>
            <a:r>
              <a:rPr lang="en-US" sz="2400" smtClean="0"/>
              <a:t>Hutton said that the forces that made the Earth look the way it does are the still occurring today.</a:t>
            </a:r>
          </a:p>
          <a:p>
            <a:pPr lvl="1" eaLnBrk="1" hangingPunct="1">
              <a:defRPr/>
            </a:pPr>
            <a:r>
              <a:rPr lang="en-US" sz="2400" smtClean="0"/>
              <a:t>“The present is the key to the past”</a:t>
            </a:r>
          </a:p>
        </p:txBody>
      </p:sp>
      <p:pic>
        <p:nvPicPr>
          <p:cNvPr id="39941" name="Picture 5" descr="hutt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143000"/>
            <a:ext cx="3748088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0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“Texture”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Foliated</a:t>
            </a:r>
          </a:p>
          <a:p>
            <a:pPr lvl="1" eaLnBrk="1" hangingPunct="1">
              <a:defRPr/>
            </a:pPr>
            <a:r>
              <a:rPr lang="en-US" sz="2800" smtClean="0"/>
              <a:t>Rock with layers (formed by regional metamorphism)</a:t>
            </a:r>
          </a:p>
          <a:p>
            <a:pPr lvl="1" eaLnBrk="1" hangingPunct="1">
              <a:buFont typeface="Wingdings" pitchFamily="16" charset="2"/>
              <a:buNone/>
              <a:defRPr/>
            </a:pPr>
            <a:endParaRPr lang="en-US" sz="280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Non-Foliated</a:t>
            </a:r>
          </a:p>
          <a:p>
            <a:pPr lvl="1" eaLnBrk="1" hangingPunct="1">
              <a:defRPr/>
            </a:pPr>
            <a:r>
              <a:rPr lang="en-US" sz="2800" smtClean="0"/>
              <a:t>No layers in the rock (formed by contact metamorphism)</a:t>
            </a:r>
          </a:p>
        </p:txBody>
      </p:sp>
      <p:pic>
        <p:nvPicPr>
          <p:cNvPr id="67590" name="Picture 6" descr="gneis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3333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quartzit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5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rocks-0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133600"/>
            <a:ext cx="5105400" cy="382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 Rock?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 group of minerals bound together in some way (How they are bound determines the type of rock that you get.)</a:t>
            </a:r>
          </a:p>
        </p:txBody>
      </p:sp>
    </p:spTree>
    <p:extLst>
      <p:ext uri="{BB962C8B-B14F-4D97-AF65-F5344CB8AC3E}">
        <p14:creationId xmlns:p14="http://schemas.microsoft.com/office/powerpoint/2010/main" val="26909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 Rock?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Hutton then used his idea of uniformitarianism to determine how rocks are created.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He determined that rocks are made in one of three ways…</a:t>
            </a:r>
          </a:p>
          <a:p>
            <a:pPr eaLnBrk="1" hangingPunct="1">
              <a:buFont typeface="Wingdings" pitchFamily="16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8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lava%20flow%20i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1.) Igneous Rocks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Made from molten (melted) rock</a:t>
            </a:r>
          </a:p>
        </p:txBody>
      </p:sp>
    </p:spTree>
    <p:extLst>
      <p:ext uri="{BB962C8B-B14F-4D97-AF65-F5344CB8AC3E}">
        <p14:creationId xmlns:p14="http://schemas.microsoft.com/office/powerpoint/2010/main" val="40147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layers3804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Sedimentary Rock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Made up of pieces of other rocks</a:t>
            </a:r>
          </a:p>
        </p:txBody>
      </p:sp>
    </p:spTree>
    <p:extLst>
      <p:ext uri="{BB962C8B-B14F-4D97-AF65-F5344CB8AC3E}">
        <p14:creationId xmlns:p14="http://schemas.microsoft.com/office/powerpoint/2010/main" val="16269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MSA-B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Metamorphic Rocks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8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Made by changes in other rocks</a:t>
            </a:r>
          </a:p>
        </p:txBody>
      </p:sp>
    </p:spTree>
    <p:extLst>
      <p:ext uri="{BB962C8B-B14F-4D97-AF65-F5344CB8AC3E}">
        <p14:creationId xmlns:p14="http://schemas.microsoft.com/office/powerpoint/2010/main" val="37816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All minerals are rocks, but not all rocks are minerals.  Why?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Rocks can be organic, minerals can not.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Coal and organic limestone are examples of organic rocks.</a:t>
            </a:r>
          </a:p>
        </p:txBody>
      </p:sp>
    </p:spTree>
    <p:extLst>
      <p:ext uri="{BB962C8B-B14F-4D97-AF65-F5344CB8AC3E}">
        <p14:creationId xmlns:p14="http://schemas.microsoft.com/office/powerpoint/2010/main" val="23654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814</Words>
  <Application>Microsoft Office PowerPoint</Application>
  <PresentationFormat>On-screen Show (4:3)</PresentationFormat>
  <Paragraphs>146</Paragraphs>
  <Slides>30</Slides>
  <Notes>29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Rocks</vt:lpstr>
      <vt:lpstr>Rocks </vt:lpstr>
      <vt:lpstr>Rocks</vt:lpstr>
      <vt:lpstr>What is a Rock?</vt:lpstr>
      <vt:lpstr>What is a Rock?</vt:lpstr>
      <vt:lpstr>1.) Igneous Rocks</vt:lpstr>
      <vt:lpstr>Sedimentary Rock</vt:lpstr>
      <vt:lpstr>Metamorphic Rocks</vt:lpstr>
      <vt:lpstr>All minerals are rocks, but not all rocks are minerals.  Why?</vt:lpstr>
      <vt:lpstr>Igneous Rocks</vt:lpstr>
      <vt:lpstr>Igneous Rocks</vt:lpstr>
      <vt:lpstr>PowerPoint Presentation</vt:lpstr>
      <vt:lpstr>Igneous Rocks</vt:lpstr>
      <vt:lpstr>Igneous Rocks</vt:lpstr>
      <vt:lpstr>Igneous Rocks</vt:lpstr>
      <vt:lpstr>PowerPoint Presentation</vt:lpstr>
      <vt:lpstr>Sedimentary Rocks</vt:lpstr>
      <vt:lpstr>Sedimentary Rocks</vt:lpstr>
      <vt:lpstr>Types of Sedimentary Rocks</vt:lpstr>
      <vt:lpstr>Types of Sedimentary Rocks</vt:lpstr>
      <vt:lpstr>Types of Sedimentary Rocks</vt:lpstr>
      <vt:lpstr>Sedimentary Features</vt:lpstr>
      <vt:lpstr>Sedimentary Features</vt:lpstr>
      <vt:lpstr>Sedimentary Features</vt:lpstr>
      <vt:lpstr>Sedimentary Features</vt:lpstr>
      <vt:lpstr>Metamorphic Rocks</vt:lpstr>
      <vt:lpstr>Types of Metamorphism</vt:lpstr>
      <vt:lpstr>Metamorphic Features</vt:lpstr>
      <vt:lpstr>Changes in Rocks caused by Metamorphism</vt:lpstr>
      <vt:lpstr>“Texture”</vt:lpstr>
    </vt:vector>
  </TitlesOfParts>
  <Company>South Western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</dc:title>
  <dc:creator>SWSD</dc:creator>
  <cp:lastModifiedBy>SWSD</cp:lastModifiedBy>
  <cp:revision>1</cp:revision>
  <dcterms:created xsi:type="dcterms:W3CDTF">2013-04-05T17:49:52Z</dcterms:created>
  <dcterms:modified xsi:type="dcterms:W3CDTF">2013-04-05T17:53:34Z</dcterms:modified>
</cp:coreProperties>
</file>