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AC02-C25D-4F95-BE35-58D29EA91556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59316-2F63-436F-83BA-89C6EDF29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A6C35ECD-BD06-4A94-AC2C-B70893A5C848}" type="slidenum">
              <a:rPr lang="en-US"/>
              <a:pPr/>
              <a:t>2</a:t>
            </a:fld>
            <a:endParaRPr lang="en-US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BD0C7DB-0D8E-43B1-BBF8-C96187AE6280}" type="slidenum">
              <a:rPr lang="en-US"/>
              <a:pPr/>
              <a:t>11</a:t>
            </a:fld>
            <a:endParaRPr lang="en-US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6D8B9FD1-D847-4BE3-B9A4-EF163737BF2B}" type="slidenum">
              <a:rPr lang="en-US"/>
              <a:pPr/>
              <a:t>12</a:t>
            </a:fld>
            <a:endParaRPr lang="en-US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3CCF69F7-763D-4D20-BDD9-C0B1FDE0CCB0}" type="slidenum">
              <a:rPr lang="en-US"/>
              <a:pPr/>
              <a:t>13</a:t>
            </a:fld>
            <a:endParaRPr lang="en-US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B8C28079-67E0-4E68-9B2D-A48E6D1303EF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42D87774-14DF-4FCE-8829-879C8229B7E5}" type="slidenum">
              <a:rPr lang="en-US"/>
              <a:pPr/>
              <a:t>15</a:t>
            </a:fld>
            <a:endParaRPr lang="en-US"/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8E419CA4-E366-43DF-B8EA-5971DB111EE4}" type="slidenum">
              <a:rPr lang="en-US"/>
              <a:pPr/>
              <a:t>16</a:t>
            </a:fld>
            <a:endParaRPr lang="en-US"/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B57EA539-7F98-4A4F-BEB2-94CA301EF053}" type="slidenum">
              <a:rPr lang="en-US"/>
              <a:pPr/>
              <a:t>17</a:t>
            </a:fld>
            <a:endParaRPr lang="en-US"/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699C8C08-DD4C-4E81-8F6F-088BAF347C07}" type="slidenum">
              <a:rPr lang="en-US"/>
              <a:pPr/>
              <a:t>18</a:t>
            </a:fld>
            <a:endParaRPr lang="en-US"/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8777B3B6-E3DD-4915-8583-41082339B20D}" type="slidenum">
              <a:rPr lang="en-US"/>
              <a:pPr/>
              <a:t>19</a:t>
            </a:fld>
            <a:endParaRPr lang="en-US"/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1FD6B872-37FA-49B7-8016-1BE5D91721A9}" type="slidenum">
              <a:rPr lang="en-US"/>
              <a:pPr/>
              <a:t>20</a:t>
            </a:fld>
            <a:endParaRPr lang="en-US"/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425C17BC-1C8C-4592-8643-5F17CCAAB150}" type="slidenum">
              <a:rPr lang="en-US"/>
              <a:pPr/>
              <a:t>3</a:t>
            </a:fld>
            <a:endParaRPr lang="en-US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E277F023-0AA6-4130-9E39-3E6250BC6FF5}" type="slidenum">
              <a:rPr lang="en-US"/>
              <a:pPr/>
              <a:t>21</a:t>
            </a:fld>
            <a:endParaRPr lang="en-US"/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C17B1255-1F79-454C-A232-6B7DCC03BDD1}" type="slidenum">
              <a:rPr lang="en-US"/>
              <a:pPr/>
              <a:t>22</a:t>
            </a:fld>
            <a:endParaRPr lang="en-US"/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8BF36504-CCFA-4698-B14D-6AAD849FADAA}" type="slidenum">
              <a:rPr lang="en-US"/>
              <a:pPr/>
              <a:t>23</a:t>
            </a:fld>
            <a:endParaRPr lang="en-US"/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B6FAC85-C118-41E2-A29B-0E7318B51546}" type="slidenum">
              <a:rPr lang="en-US"/>
              <a:pPr/>
              <a:t>24</a:t>
            </a:fld>
            <a:endParaRPr lang="en-US"/>
          </a:p>
        </p:txBody>
      </p:sp>
      <p:sp>
        <p:nvSpPr>
          <p:cNvPr id="22425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DDB92E7-DB12-46E5-969B-7BDCF63BF87A}" type="slidenum">
              <a:rPr lang="en-US"/>
              <a:pPr/>
              <a:t>25</a:t>
            </a:fld>
            <a:endParaRPr lang="en-US"/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1D166A15-694D-4787-8A18-0CCFE5AB94D3}" type="slidenum">
              <a:rPr lang="en-US"/>
              <a:pPr/>
              <a:t>26</a:t>
            </a:fld>
            <a:endParaRPr lang="en-US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A0F816AE-8618-45B9-9661-854F9237C19D}" type="slidenum">
              <a:rPr lang="en-US"/>
              <a:pPr/>
              <a:t>27</a:t>
            </a:fld>
            <a:endParaRPr lang="en-US"/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F55B18EE-8B48-4541-81D0-972FBEAA2F84}" type="slidenum">
              <a:rPr lang="en-US"/>
              <a:pPr/>
              <a:t>28</a:t>
            </a:fld>
            <a:endParaRPr lang="en-US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9070A5B-DC2C-403E-90A5-A2FDB3D2DF07}" type="slidenum">
              <a:rPr lang="en-US"/>
              <a:pPr/>
              <a:t>29</a:t>
            </a:fld>
            <a:endParaRPr lang="en-US"/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DD571353-3B5A-43EA-B338-3782C188E38B}" type="slidenum">
              <a:rPr lang="en-US"/>
              <a:pPr/>
              <a:t>30</a:t>
            </a:fld>
            <a:endParaRPr lang="en-US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3E3E7032-9AAF-418A-8EBC-D6875AFA6DDF}" type="slidenum">
              <a:rPr lang="en-US"/>
              <a:pPr/>
              <a:t>4</a:t>
            </a:fld>
            <a:endParaRPr lang="en-US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33FF2B45-D93A-459B-B2DE-4201134159EE}" type="slidenum">
              <a:rPr lang="en-US"/>
              <a:pPr/>
              <a:t>31</a:t>
            </a:fld>
            <a:endParaRPr lang="en-US"/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31C256B-D13A-476B-9DB8-DA0BF1002CDC}" type="slidenum">
              <a:rPr lang="en-US"/>
              <a:pPr/>
              <a:t>32</a:t>
            </a:fld>
            <a:endParaRPr lang="en-US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B05BB898-D266-405B-AC03-9857EF792FA2}" type="slidenum">
              <a:rPr lang="en-US"/>
              <a:pPr/>
              <a:t>33</a:t>
            </a:fld>
            <a:endParaRPr lang="en-US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CE7A452-4E07-49C3-B409-BBEBC856537A}" type="slidenum">
              <a:rPr lang="en-US"/>
              <a:pPr/>
              <a:t>34</a:t>
            </a:fld>
            <a:endParaRPr lang="en-US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4A391317-C053-44DD-87DB-6A1E905803BC}" type="slidenum">
              <a:rPr lang="en-US"/>
              <a:pPr/>
              <a:t>35</a:t>
            </a:fld>
            <a:endParaRPr lang="en-US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2C4F6775-1E1C-4CA4-B04B-D772C7A5A0C8}" type="slidenum">
              <a:rPr lang="en-US"/>
              <a:pPr/>
              <a:t>5</a:t>
            </a:fld>
            <a:endParaRPr lang="en-US"/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8C3AC913-A566-41C6-B904-3A56D08BF14C}" type="slidenum">
              <a:rPr lang="en-US"/>
              <a:pPr/>
              <a:t>6</a:t>
            </a:fld>
            <a:endParaRPr lang="en-US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EE0C9DD6-FEA2-40F7-8B0A-AD276A956B0A}" type="slidenum">
              <a:rPr lang="en-US"/>
              <a:pPr/>
              <a:t>7</a:t>
            </a:fld>
            <a:endParaRPr lang="en-US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BF47FDB6-A23E-40F6-AD9C-DA7FBCEAC643}" type="slidenum">
              <a:rPr lang="en-US"/>
              <a:pPr/>
              <a:t>8</a:t>
            </a:fld>
            <a:endParaRPr lang="en-US"/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456CEF8-43C6-4413-B7E2-3C48976190DD}" type="slidenum">
              <a:rPr lang="en-US"/>
              <a:pPr/>
              <a:t>9</a:t>
            </a:fld>
            <a:endParaRPr lang="en-US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41573504-6459-43CF-96E1-6E4BA9DE2F38}" type="slidenum">
              <a:rPr lang="en-US"/>
              <a:pPr/>
              <a:t>10</a:t>
            </a:fld>
            <a:endParaRPr lang="en-US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995B-3DC1-4B45-81CE-2066C5BA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3C13-988A-4A50-81A9-AF166B4C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4692-9881-4A57-9809-9B771CF2A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3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859A-B71F-4319-8C1C-BBFE82561D8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59A2-D0B0-42BE-B34A-E3E4FAE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Files\United%20Streaming%20Videos\Earth%20and%20Space%20Science\Hot_Spots__The_Formation_of_the_Hawaiian_Islands_256k.asx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hyperlink" Target="http://upload.wikimedia.org/wikipedia/commons/b/b9/Lava-bomb-01.jpg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Volcanoes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Geology Unit: Slides 72-105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3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Volcano Formation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Volcanoes generally form at:</a:t>
            </a:r>
          </a:p>
          <a:p>
            <a:pPr lvl="1" eaLnBrk="1" hangingPunct="1">
              <a:defRPr/>
            </a:pPr>
            <a:r>
              <a:rPr lang="en-US" u="sng" smtClean="0"/>
              <a:t>Divergent Boundaries</a:t>
            </a:r>
            <a:r>
              <a:rPr lang="en-US" smtClean="0"/>
              <a:t> – very gently erupting volcanoes</a:t>
            </a:r>
          </a:p>
          <a:p>
            <a:pPr lvl="1" eaLnBrk="1" hangingPunct="1">
              <a:defRPr/>
            </a:pPr>
            <a:r>
              <a:rPr lang="en-US" u="sng" smtClean="0"/>
              <a:t>Convergent Boundaries</a:t>
            </a:r>
            <a:r>
              <a:rPr lang="en-US" smtClean="0"/>
              <a:t> – more violent (because of the increased pressure)</a:t>
            </a:r>
          </a:p>
          <a:p>
            <a:pPr lvl="1" eaLnBrk="1" hangingPunct="1">
              <a:defRPr/>
            </a:pPr>
            <a:r>
              <a:rPr lang="en-US" u="sng" smtClean="0"/>
              <a:t>Hot Spot Volcanoes</a:t>
            </a:r>
            <a:r>
              <a:rPr lang="en-US" smtClean="0"/>
              <a:t> – form in the middle of a plate due to an area of the mantle that is hotter than the areas around it.</a:t>
            </a:r>
          </a:p>
        </p:txBody>
      </p:sp>
    </p:spTree>
    <p:extLst>
      <p:ext uri="{BB962C8B-B14F-4D97-AF65-F5344CB8AC3E}">
        <p14:creationId xmlns:p14="http://schemas.microsoft.com/office/powerpoint/2010/main" val="105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5" descr="Slide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71" name="Picture 7" descr="Slide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3400" y="-400050"/>
            <a:ext cx="9906000" cy="742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4996" name="Picture 5" descr="Matt's_Island_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88225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0468" name="Hot_Spots__The_Formation_of_the_Hawaiian_Islands_256k.asx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7696200" cy="524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6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0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4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046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Volcano Features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9600"/>
            <a:ext cx="40386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/>
              <a:t>Crater</a:t>
            </a:r>
            <a:r>
              <a:rPr lang="en-US" sz="2800" smtClean="0"/>
              <a:t> – normal, relatively small (100 - 200 m) depression at the volcanoes peak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/>
              <a:t>Caldera</a:t>
            </a:r>
            <a:r>
              <a:rPr lang="en-US" sz="2800" smtClean="0"/>
              <a:t> – a very large crater (several km) that forms from erosion or explosion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/>
              <a:t>Vents</a:t>
            </a:r>
            <a:r>
              <a:rPr lang="en-US" sz="2800" smtClean="0"/>
              <a:t> – areas where lava or debris escapes from the volcano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/>
              <a:t>Magma Chamber</a:t>
            </a:r>
            <a:r>
              <a:rPr lang="en-US" sz="2800" smtClean="0"/>
              <a:t> – underground pockets of molten rock that feeds the volcano</a:t>
            </a:r>
          </a:p>
        </p:txBody>
      </p:sp>
      <p:pic>
        <p:nvPicPr>
          <p:cNvPr id="87044" name="Picture 5" descr="posterfig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762000"/>
            <a:ext cx="4608513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6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Volcanic Eruptions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There are two factors that affect the violence of an eruption:</a:t>
            </a:r>
          </a:p>
          <a:p>
            <a:pPr lvl="1" eaLnBrk="1" hangingPunct="1">
              <a:defRPr/>
            </a:pPr>
            <a:r>
              <a:rPr lang="en-US" smtClean="0"/>
              <a:t>Magma/ Lava Composition – the more felsic the lava the more violent the eruption (felsic lava is more viscous [thicker])</a:t>
            </a:r>
          </a:p>
          <a:p>
            <a:pPr lvl="1" eaLnBrk="1" hangingPunct="1">
              <a:defRPr/>
            </a:pPr>
            <a:r>
              <a:rPr lang="en-US" smtClean="0"/>
              <a:t>Amount of Volatiles – gasses dissolved in lava</a:t>
            </a:r>
          </a:p>
          <a:p>
            <a:pPr lvl="1" eaLnBrk="1" hangingPunct="1">
              <a:buFont typeface="Wingdings" pitchFamily="16" charset="2"/>
              <a:buNone/>
              <a:defRPr/>
            </a:pPr>
            <a:r>
              <a:rPr lang="en-US" smtClean="0"/>
              <a:t>	(the more gasses dissolved the more violent the eruption)</a:t>
            </a:r>
          </a:p>
        </p:txBody>
      </p:sp>
    </p:spTree>
    <p:extLst>
      <p:ext uri="{BB962C8B-B14F-4D97-AF65-F5344CB8AC3E}">
        <p14:creationId xmlns:p14="http://schemas.microsoft.com/office/powerpoint/2010/main" val="13933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aacloseu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362200"/>
            <a:ext cx="4876800" cy="306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Lava Flows</a:t>
            </a:r>
          </a:p>
          <a:p>
            <a:pPr lvl="1" eaLnBrk="1" hangingPunct="1">
              <a:defRPr/>
            </a:pPr>
            <a:r>
              <a:rPr lang="en-US" sz="3200" smtClean="0"/>
              <a:t>Aa </a:t>
            </a:r>
          </a:p>
          <a:p>
            <a:pPr lvl="2" eaLnBrk="1" hangingPunct="1">
              <a:defRPr/>
            </a:pPr>
            <a:r>
              <a:rPr lang="en-US" sz="2800" smtClean="0"/>
              <a:t>Cooler, thicker lava flows</a:t>
            </a:r>
          </a:p>
          <a:p>
            <a:pPr lvl="2" eaLnBrk="1" hangingPunct="1">
              <a:defRPr/>
            </a:pPr>
            <a:r>
              <a:rPr lang="en-US" sz="2800" smtClean="0"/>
              <a:t>Move at around 4 mph</a:t>
            </a:r>
          </a:p>
        </p:txBody>
      </p:sp>
    </p:spTree>
    <p:extLst>
      <p:ext uri="{BB962C8B-B14F-4D97-AF65-F5344CB8AC3E}">
        <p14:creationId xmlns:p14="http://schemas.microsoft.com/office/powerpoint/2010/main" val="24755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pahoe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438400"/>
            <a:ext cx="5410200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Lava Flows</a:t>
            </a:r>
          </a:p>
          <a:p>
            <a:pPr lvl="1" eaLnBrk="1" hangingPunct="1">
              <a:defRPr/>
            </a:pPr>
            <a:r>
              <a:rPr lang="en-US" sz="3200" smtClean="0"/>
              <a:t>Pahoehoe</a:t>
            </a:r>
          </a:p>
          <a:p>
            <a:pPr lvl="2" eaLnBrk="1" hangingPunct="1">
              <a:defRPr/>
            </a:pPr>
            <a:r>
              <a:rPr lang="en-US" sz="2800" smtClean="0"/>
              <a:t>Hotter, more liquid lava</a:t>
            </a:r>
          </a:p>
          <a:p>
            <a:pPr lvl="2" eaLnBrk="1" hangingPunct="1">
              <a:defRPr/>
            </a:pPr>
            <a:r>
              <a:rPr lang="en-US" sz="2800" smtClean="0"/>
              <a:t>Move at around 15 mph</a:t>
            </a:r>
          </a:p>
        </p:txBody>
      </p:sp>
    </p:spTree>
    <p:extLst>
      <p:ext uri="{BB962C8B-B14F-4D97-AF65-F5344CB8AC3E}">
        <p14:creationId xmlns:p14="http://schemas.microsoft.com/office/powerpoint/2010/main" val="4003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038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mtClean="0"/>
              <a:t>Lava Flows</a:t>
            </a:r>
          </a:p>
          <a:p>
            <a:pPr lvl="1" eaLnBrk="1" hangingPunct="1">
              <a:defRPr/>
            </a:pPr>
            <a:r>
              <a:rPr lang="en-US" smtClean="0"/>
              <a:t>Base Surge</a:t>
            </a:r>
          </a:p>
          <a:p>
            <a:pPr lvl="2" eaLnBrk="1" hangingPunct="1">
              <a:defRPr/>
            </a:pPr>
            <a:r>
              <a:rPr lang="en-US" sz="2800" smtClean="0"/>
              <a:t>Explosion that occurs when lava contacts groundwater and generates underground pockets of superheated steam.</a:t>
            </a:r>
          </a:p>
        </p:txBody>
      </p:sp>
      <p:pic>
        <p:nvPicPr>
          <p:cNvPr id="95237" name="Picture 5" descr="explos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66800"/>
            <a:ext cx="4173538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0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411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Tephra </a:t>
            </a:r>
            <a:r>
              <a:rPr lang="en-US" sz="2400" smtClean="0"/>
              <a:t>(any debris that comes from a volcano)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Lapilli – pebbles, no more than several cm in diameter (100 – 200</a:t>
            </a:r>
            <a:r>
              <a:rPr lang="en-US" sz="2400" baseline="40000" smtClean="0"/>
              <a:t>o</a:t>
            </a:r>
            <a:r>
              <a:rPr lang="en-US" sz="2400" smtClean="0"/>
              <a:t>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Bombs – football sized pieces of rock  (travel very fast, 300 – 600</a:t>
            </a:r>
            <a:r>
              <a:rPr lang="en-US" sz="2400" baseline="40000" smtClean="0"/>
              <a:t>o</a:t>
            </a:r>
            <a:r>
              <a:rPr lang="en-US" sz="2400" smtClean="0"/>
              <a:t>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Ash – the most damaging form of tephra (due to the areas that is covers and the weight of it as it builds up on buildings)</a:t>
            </a:r>
          </a:p>
        </p:txBody>
      </p:sp>
      <p:pic>
        <p:nvPicPr>
          <p:cNvPr id="96263" name="Picture 7" descr="support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5191125"/>
            <a:ext cx="2143125" cy="166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1" name="Picture 5" descr="lapi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667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0" descr="800px-Lava-bomb-01">
            <a:hlinkClick r:id="rId5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260725"/>
            <a:ext cx="2667000" cy="184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2286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4343400" y="36576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3962400" y="52578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nimBg="1"/>
      <p:bldP spid="96269" grpId="0" animBg="1"/>
      <p:bldP spid="962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dds40-097_larg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696200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Volcanoes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84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Definition – accumulation of lava and debris around a vent</a:t>
            </a:r>
          </a:p>
        </p:txBody>
      </p:sp>
    </p:spTree>
    <p:extLst>
      <p:ext uri="{BB962C8B-B14F-4D97-AF65-F5344CB8AC3E}">
        <p14:creationId xmlns:p14="http://schemas.microsoft.com/office/powerpoint/2010/main" val="3402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3188" name="Picture 5" descr="Slide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8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Pyroclastic Flows (Nuee Ardantees)</a:t>
            </a:r>
          </a:p>
          <a:p>
            <a:pPr lvl="1" eaLnBrk="1" hangingPunct="1">
              <a:defRPr/>
            </a:pPr>
            <a:r>
              <a:rPr lang="en-US" sz="2400" smtClean="0"/>
              <a:t>An avalanche of superheated gas and rock made as hotter, more dense lava erupts from the volcano.</a:t>
            </a:r>
          </a:p>
        </p:txBody>
      </p:sp>
      <p:pic>
        <p:nvPicPr>
          <p:cNvPr id="97285" name="Picture 5" descr="Pyroclastic_flow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362200"/>
            <a:ext cx="6858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5236" name="Picture 5" descr="h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4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96260" name="Picture 5" descr="Slide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0"/>
            <a:ext cx="5554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7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9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505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Lahars</a:t>
            </a:r>
          </a:p>
          <a:p>
            <a:pPr lvl="1" eaLnBrk="1" hangingPunct="1">
              <a:defRPr/>
            </a:pPr>
            <a:r>
              <a:rPr lang="en-US" sz="2400" smtClean="0"/>
              <a:t>Dense, rapid mudflows created as water mixes with ash from the volcano</a:t>
            </a:r>
          </a:p>
          <a:p>
            <a:pPr lvl="1" eaLnBrk="1" hangingPunct="1">
              <a:defRPr/>
            </a:pPr>
            <a:r>
              <a:rPr lang="en-US" sz="2400" smtClean="0"/>
              <a:t>The water generally comes from rain or melted snow from the peak of the volcano.</a:t>
            </a:r>
          </a:p>
        </p:txBody>
      </p:sp>
      <p:pic>
        <p:nvPicPr>
          <p:cNvPr id="98309" name="Picture 5" descr="vol_haz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209800"/>
            <a:ext cx="4876800" cy="363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0356" name="Picture 5" descr="lah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628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1380" name="Picture 5" descr="2004_buried%20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0242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Volcanic Hazards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Acid Precipitation and Gasses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Sulfuric Acid – dissolves organic material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Hydrofluoric Acid – dissolves metal and glass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 and CO</a:t>
            </a:r>
            <a:r>
              <a:rPr lang="en-US" baseline="-40000" smtClean="0"/>
              <a:t>2 </a:t>
            </a:r>
            <a:r>
              <a:rPr lang="en-US" smtClean="0"/>
              <a:t>– choking gases (more dense than air so they push it out of the area as they are created)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</a:t>
            </a:r>
            <a:r>
              <a:rPr lang="en-US" baseline="-25000" smtClean="0"/>
              <a:t>2</a:t>
            </a:r>
            <a:r>
              <a:rPr lang="en-US" smtClean="0"/>
              <a:t> – colorless, odorless toxin that can be absorbed through the skin (attacks all major bodily systems)</a:t>
            </a:r>
            <a:endParaRPr lang="en-US" baseline="-40000" smtClean="0"/>
          </a:p>
        </p:txBody>
      </p:sp>
    </p:spTree>
    <p:extLst>
      <p:ext uri="{BB962C8B-B14F-4D97-AF65-F5344CB8AC3E}">
        <p14:creationId xmlns:p14="http://schemas.microsoft.com/office/powerpoint/2010/main" val="8684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5780" name="Picture 5" descr="Slide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3428" name="Picture 5" descr="acid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358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4452" name="Picture 5" descr="C900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022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5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of Volcanoes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Fertile Soils</a:t>
            </a:r>
          </a:p>
          <a:p>
            <a:pPr lvl="1" eaLnBrk="1" hangingPunct="1">
              <a:defRPr/>
            </a:pPr>
            <a:r>
              <a:rPr lang="en-US" sz="2800" smtClean="0"/>
              <a:t>Nutrients and minerals in soil increased by volcanic activity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Geothermal Energy</a:t>
            </a:r>
          </a:p>
          <a:p>
            <a:pPr lvl="1" eaLnBrk="1" hangingPunct="1">
              <a:defRPr/>
            </a:pPr>
            <a:r>
              <a:rPr lang="en-US" sz="2800" smtClean="0"/>
              <a:t>Iceland generates a vast majority of their energy using the heat from volcanoes to generate electricity (extremely cheap)</a:t>
            </a:r>
          </a:p>
        </p:txBody>
      </p:sp>
    </p:spTree>
    <p:extLst>
      <p:ext uri="{BB962C8B-B14F-4D97-AF65-F5344CB8AC3E}">
        <p14:creationId xmlns:p14="http://schemas.microsoft.com/office/powerpoint/2010/main" val="28785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6500" name="Picture 5" descr="nov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"/>
            <a:ext cx="81534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Classifying Volcanic Activity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– erupted in recent history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Dormant – erupted in the past several 			thousand years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Extinct – volcano has been eroded</a:t>
            </a:r>
          </a:p>
          <a:p>
            <a:pPr eaLnBrk="1" hangingPunct="1">
              <a:buFont typeface="Wingdings" pitchFamily="16" charset="2"/>
              <a:buNone/>
              <a:defRPr/>
            </a:pPr>
            <a:r>
              <a:rPr lang="en-US" smtClean="0"/>
              <a:t>	</a:t>
            </a:r>
            <a:r>
              <a:rPr lang="en-US" sz="2900" smtClean="0"/>
              <a:t>(does </a:t>
            </a:r>
            <a:r>
              <a:rPr lang="en-US" sz="2900" b="1" u="sng" smtClean="0"/>
              <a:t>not</a:t>
            </a:r>
            <a:r>
              <a:rPr lang="en-US" sz="2900" smtClean="0"/>
              <a:t> mean that it will never erupt again)</a:t>
            </a:r>
          </a:p>
        </p:txBody>
      </p:sp>
    </p:spTree>
    <p:extLst>
      <p:ext uri="{BB962C8B-B14F-4D97-AF65-F5344CB8AC3E}">
        <p14:creationId xmlns:p14="http://schemas.microsoft.com/office/powerpoint/2010/main" val="29889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8548" name="Picture 5" descr="Slid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Volcano Types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77200" cy="160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Shield</a:t>
            </a:r>
          </a:p>
          <a:p>
            <a:pPr lvl="1" eaLnBrk="1" hangingPunct="1">
              <a:defRPr/>
            </a:pPr>
            <a:r>
              <a:rPr lang="en-US" sz="2400" smtClean="0"/>
              <a:t>Largest in size.</a:t>
            </a:r>
          </a:p>
          <a:p>
            <a:pPr lvl="1" eaLnBrk="1" hangingPunct="1">
              <a:defRPr/>
            </a:pPr>
            <a:r>
              <a:rPr lang="en-US" sz="2400" smtClean="0"/>
              <a:t>Have very gently sloping sides.</a:t>
            </a:r>
          </a:p>
          <a:p>
            <a:pPr lvl="1" eaLnBrk="1" hangingPunct="1">
              <a:defRPr/>
            </a:pPr>
            <a:r>
              <a:rPr lang="en-US" sz="2400" smtClean="0"/>
              <a:t>Have the most gentle (non-violent) eruptions.</a:t>
            </a:r>
          </a:p>
        </p:txBody>
      </p:sp>
      <p:pic>
        <p:nvPicPr>
          <p:cNvPr id="87049" name="Picture 9" descr="Slide1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1242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7827" name="Picture 5" descr="MaunaLoa79_mauna_loa_shield_volcano_05-79_me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8686800" cy="564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6" descr="Slide2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371600"/>
            <a:ext cx="5257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Volcano Types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Cinder Cone</a:t>
            </a:r>
          </a:p>
          <a:p>
            <a:pPr lvl="1" eaLnBrk="1" hangingPunct="1">
              <a:defRPr/>
            </a:pPr>
            <a:r>
              <a:rPr lang="en-US" sz="2400" smtClean="0"/>
              <a:t>Smallest in size.</a:t>
            </a:r>
          </a:p>
          <a:p>
            <a:pPr lvl="1" eaLnBrk="1" hangingPunct="1">
              <a:defRPr/>
            </a:pPr>
            <a:r>
              <a:rPr lang="en-US" sz="2400" smtClean="0"/>
              <a:t>Have very steeply sloping sides.</a:t>
            </a:r>
          </a:p>
          <a:p>
            <a:pPr lvl="1" eaLnBrk="1" hangingPunct="1">
              <a:defRPr/>
            </a:pPr>
            <a:r>
              <a:rPr lang="en-US" sz="2400" smtClean="0"/>
              <a:t>Have medium strength eruptions (not gentle, but not the most violent)</a:t>
            </a:r>
          </a:p>
        </p:txBody>
      </p:sp>
    </p:spTree>
    <p:extLst>
      <p:ext uri="{BB962C8B-B14F-4D97-AF65-F5344CB8AC3E}">
        <p14:creationId xmlns:p14="http://schemas.microsoft.com/office/powerpoint/2010/main" val="22017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9876" name="Picture 5" descr="T6288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6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Volcano Types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3733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Composite Cone</a:t>
            </a:r>
          </a:p>
          <a:p>
            <a:pPr lvl="1" eaLnBrk="1" hangingPunct="1">
              <a:defRPr/>
            </a:pPr>
            <a:r>
              <a:rPr lang="en-US" sz="2400" smtClean="0"/>
              <a:t>Medium-Sized (not the largest, not the smallest)</a:t>
            </a:r>
          </a:p>
          <a:p>
            <a:pPr lvl="1" eaLnBrk="1" hangingPunct="1">
              <a:defRPr/>
            </a:pPr>
            <a:r>
              <a:rPr lang="en-US" sz="2400" smtClean="0"/>
              <a:t>They start out sloping very gently at the base and get steeper as they reach the peak.</a:t>
            </a:r>
          </a:p>
          <a:p>
            <a:pPr lvl="1" eaLnBrk="1" hangingPunct="1">
              <a:defRPr/>
            </a:pPr>
            <a:r>
              <a:rPr lang="en-US" sz="2400" smtClean="0"/>
              <a:t>Their eruptions alternate between violent and gentle.</a:t>
            </a:r>
          </a:p>
        </p:txBody>
      </p:sp>
      <p:pic>
        <p:nvPicPr>
          <p:cNvPr id="89097" name="Picture 9" descr="Slide3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828800"/>
            <a:ext cx="5410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24" name="Picture 5" descr="compo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63000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6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595</Words>
  <Application>Microsoft Office PowerPoint</Application>
  <PresentationFormat>On-screen Show (4:3)</PresentationFormat>
  <Paragraphs>112</Paragraphs>
  <Slides>35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Volcanoes</vt:lpstr>
      <vt:lpstr>Volcanoes</vt:lpstr>
      <vt:lpstr>PowerPoint Presentation</vt:lpstr>
      <vt:lpstr>Volcano Types</vt:lpstr>
      <vt:lpstr>PowerPoint Presentation</vt:lpstr>
      <vt:lpstr>Volcano Types</vt:lpstr>
      <vt:lpstr>PowerPoint Presentation</vt:lpstr>
      <vt:lpstr>Volcano Types</vt:lpstr>
      <vt:lpstr>PowerPoint Presentation</vt:lpstr>
      <vt:lpstr>Volcano Formation</vt:lpstr>
      <vt:lpstr>PowerPoint Presentation</vt:lpstr>
      <vt:lpstr>PowerPoint Presentation</vt:lpstr>
      <vt:lpstr>PowerPoint Presentation</vt:lpstr>
      <vt:lpstr>Volcano Features</vt:lpstr>
      <vt:lpstr>Volcanic Eruptions</vt:lpstr>
      <vt:lpstr>Volcanic Hazards</vt:lpstr>
      <vt:lpstr>Volcanic Hazards</vt:lpstr>
      <vt:lpstr>Volcanic Hazards</vt:lpstr>
      <vt:lpstr>Volcanic Hazards</vt:lpstr>
      <vt:lpstr>PowerPoint Presentation</vt:lpstr>
      <vt:lpstr>Volcanic Hazards</vt:lpstr>
      <vt:lpstr>PowerPoint Presentation</vt:lpstr>
      <vt:lpstr>PowerPoint Presentation</vt:lpstr>
      <vt:lpstr>PowerPoint Presentation</vt:lpstr>
      <vt:lpstr>PowerPoint Presentation</vt:lpstr>
      <vt:lpstr>Volcanic Hazards</vt:lpstr>
      <vt:lpstr>PowerPoint Presentation</vt:lpstr>
      <vt:lpstr>PowerPoint Presentation</vt:lpstr>
      <vt:lpstr>Volcanic Hazards</vt:lpstr>
      <vt:lpstr>PowerPoint Presentation</vt:lpstr>
      <vt:lpstr>PowerPoint Presentation</vt:lpstr>
      <vt:lpstr>Benefits of Volcanoes</vt:lpstr>
      <vt:lpstr>PowerPoint Presentation</vt:lpstr>
      <vt:lpstr>Classifying Volcanic Activity</vt:lpstr>
      <vt:lpstr>PowerPoint Presentation</vt:lpstr>
    </vt:vector>
  </TitlesOfParts>
  <Company>South Western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SWSD</dc:creator>
  <cp:lastModifiedBy>SWSD</cp:lastModifiedBy>
  <cp:revision>1</cp:revision>
  <dcterms:created xsi:type="dcterms:W3CDTF">2013-04-05T17:51:04Z</dcterms:created>
  <dcterms:modified xsi:type="dcterms:W3CDTF">2013-04-05T17:52:56Z</dcterms:modified>
</cp:coreProperties>
</file>